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sldIdLst>
    <p:sldId id="307" r:id="rId5"/>
    <p:sldId id="257" r:id="rId6"/>
    <p:sldId id="258" r:id="rId7"/>
    <p:sldId id="259" r:id="rId8"/>
    <p:sldId id="260" r:id="rId9"/>
    <p:sldId id="261" r:id="rId10"/>
    <p:sldId id="308" r:id="rId11"/>
    <p:sldId id="262" r:id="rId12"/>
    <p:sldId id="263" r:id="rId13"/>
    <p:sldId id="265" r:id="rId14"/>
    <p:sldId id="264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nar Dragsund Elvestad" userId="ef449cff-507c-46f3-a91e-583a1bfbaa43" providerId="ADAL" clId="{D29E7B68-BE5B-488D-803D-00F70B03DFAE}"/>
    <pc:docChg chg="custSel modSld">
      <pc:chgData name="Runar Dragsund Elvestad" userId="ef449cff-507c-46f3-a91e-583a1bfbaa43" providerId="ADAL" clId="{D29E7B68-BE5B-488D-803D-00F70B03DFAE}" dt="2024-01-30T11:18:13.647" v="57" actId="20577"/>
      <pc:docMkLst>
        <pc:docMk/>
      </pc:docMkLst>
      <pc:sldChg chg="modSp mod">
        <pc:chgData name="Runar Dragsund Elvestad" userId="ef449cff-507c-46f3-a91e-583a1bfbaa43" providerId="ADAL" clId="{D29E7B68-BE5B-488D-803D-00F70B03DFAE}" dt="2024-01-30T11:18:13.647" v="57" actId="20577"/>
        <pc:sldMkLst>
          <pc:docMk/>
          <pc:sldMk cId="2442307142" sldId="263"/>
        </pc:sldMkLst>
        <pc:spChg chg="mod">
          <ac:chgData name="Runar Dragsund Elvestad" userId="ef449cff-507c-46f3-a91e-583a1bfbaa43" providerId="ADAL" clId="{D29E7B68-BE5B-488D-803D-00F70B03DFAE}" dt="2024-01-30T11:18:13.647" v="57" actId="20577"/>
          <ac:spMkLst>
            <pc:docMk/>
            <pc:sldMk cId="2442307142" sldId="263"/>
            <ac:spMk id="3" creationId="{00000000-0000-0000-0000-000000000000}"/>
          </ac:spMkLst>
        </pc:spChg>
      </pc:sldChg>
      <pc:sldChg chg="modSp mod">
        <pc:chgData name="Runar Dragsund Elvestad" userId="ef449cff-507c-46f3-a91e-583a1bfbaa43" providerId="ADAL" clId="{D29E7B68-BE5B-488D-803D-00F70B03DFAE}" dt="2024-01-30T11:17:29.124" v="27" actId="114"/>
        <pc:sldMkLst>
          <pc:docMk/>
          <pc:sldMk cId="2716424870" sldId="307"/>
        </pc:sldMkLst>
        <pc:spChg chg="mod">
          <ac:chgData name="Runar Dragsund Elvestad" userId="ef449cff-507c-46f3-a91e-583a1bfbaa43" providerId="ADAL" clId="{D29E7B68-BE5B-488D-803D-00F70B03DFAE}" dt="2024-01-30T11:17:17.995" v="26" actId="20577"/>
          <ac:spMkLst>
            <pc:docMk/>
            <pc:sldMk cId="2716424870" sldId="307"/>
            <ac:spMk id="2" creationId="{6C5332A8-C0FF-414A-AAD0-0DACEABC23BD}"/>
          </ac:spMkLst>
        </pc:spChg>
        <pc:spChg chg="mod">
          <ac:chgData name="Runar Dragsund Elvestad" userId="ef449cff-507c-46f3-a91e-583a1bfbaa43" providerId="ADAL" clId="{D29E7B68-BE5B-488D-803D-00F70B03DFAE}" dt="2024-01-30T11:17:29.124" v="27" actId="114"/>
          <ac:spMkLst>
            <pc:docMk/>
            <pc:sldMk cId="2716424870" sldId="307"/>
            <ac:spMk id="3" creationId="{2D612B95-A6B3-4B72-B1AB-AAFD8DADFF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Sylinder 6">
            <a:extLst>
              <a:ext uri="{FF2B5EF4-FFF2-40B4-BE49-F238E27FC236}">
                <a16:creationId xmlns:a16="http://schemas.microsoft.com/office/drawing/2014/main" id="{2DB8650A-A6B1-0E45-88F0-04115A98DA80}"/>
              </a:ext>
            </a:extLst>
          </p:cNvPr>
          <p:cNvSpPr txBox="1"/>
          <p:nvPr userDrawn="1"/>
        </p:nvSpPr>
        <p:spPr>
          <a:xfrm>
            <a:off x="1359112" y="2151727"/>
            <a:ext cx="8659959" cy="25545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/>
              <a:t>Forsider med kun bilde og logo:</a:t>
            </a:r>
          </a:p>
        </p:txBody>
      </p:sp>
    </p:spTree>
    <p:extLst>
      <p:ext uri="{BB962C8B-B14F-4D97-AF65-F5344CB8AC3E}">
        <p14:creationId xmlns:p14="http://schemas.microsoft.com/office/powerpoint/2010/main" val="33487832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B4034574-0CC9-0641-9CFE-D518705664D7}"/>
              </a:ext>
            </a:extLst>
          </p:cNvPr>
          <p:cNvSpPr txBox="1"/>
          <p:nvPr userDrawn="1"/>
        </p:nvSpPr>
        <p:spPr>
          <a:xfrm>
            <a:off x="1359112" y="2767280"/>
            <a:ext cx="9476528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/>
              <a:t>Standard forside:</a:t>
            </a:r>
          </a:p>
        </p:txBody>
      </p:sp>
    </p:spTree>
    <p:extLst>
      <p:ext uri="{BB962C8B-B14F-4D97-AF65-F5344CB8AC3E}">
        <p14:creationId xmlns:p14="http://schemas.microsoft.com/office/powerpoint/2010/main" val="2540657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– Standard uten bilde">
    <p:bg>
      <p:bgPr>
        <a:solidFill>
          <a:srgbClr val="B2DD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AF08EA83-AA8E-5B4C-9349-6E6948FD64C7}"/>
              </a:ext>
            </a:extLst>
          </p:cNvPr>
          <p:cNvSpPr/>
          <p:nvPr userDrawn="1"/>
        </p:nvSpPr>
        <p:spPr>
          <a:xfrm>
            <a:off x="71132" y="0"/>
            <a:ext cx="12120867" cy="1618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F809E855-944F-4032-ADB8-78ECA9F59A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69928" y="269176"/>
            <a:ext cx="1746000" cy="1026000"/>
          </a:xfrm>
          <a:prstGeom prst="rect">
            <a:avLst/>
          </a:prstGeom>
        </p:spPr>
      </p:pic>
      <p:sp>
        <p:nvSpPr>
          <p:cNvPr id="5" name="Tittel 4">
            <a:extLst>
              <a:ext uri="{FF2B5EF4-FFF2-40B4-BE49-F238E27FC236}">
                <a16:creationId xmlns:a16="http://schemas.microsoft.com/office/drawing/2014/main" id="{0534C42F-7EB9-43CA-9B50-33A4134E0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3846" y="1977081"/>
            <a:ext cx="6220143" cy="4205516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5000"/>
            </a:lvl1pPr>
          </a:lstStyle>
          <a:p>
            <a:r>
              <a:rPr lang="nb-NO"/>
              <a:t>Standard forside med fokus på stor tittel oppå farget bakgrunn</a:t>
            </a:r>
          </a:p>
        </p:txBody>
      </p:sp>
      <p:sp>
        <p:nvSpPr>
          <p:cNvPr id="6" name="Plassholder for tekst 6">
            <a:extLst>
              <a:ext uri="{FF2B5EF4-FFF2-40B4-BE49-F238E27FC236}">
                <a16:creationId xmlns:a16="http://schemas.microsoft.com/office/drawing/2014/main" id="{76F33FD6-B0E8-DB45-812E-E869592655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50125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D495DD2-CA1C-AC45-BD4E-2C5DE7847E2A}"/>
              </a:ext>
            </a:extLst>
          </p:cNvPr>
          <p:cNvSpPr/>
          <p:nvPr userDrawn="1"/>
        </p:nvSpPr>
        <p:spPr>
          <a:xfrm>
            <a:off x="11939530" y="0"/>
            <a:ext cx="2524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435DDA9-0DA7-9A46-B946-BC830DE7E707}"/>
              </a:ext>
            </a:extLst>
          </p:cNvPr>
          <p:cNvSpPr/>
          <p:nvPr userDrawn="1"/>
        </p:nvSpPr>
        <p:spPr>
          <a:xfrm>
            <a:off x="0" y="0"/>
            <a:ext cx="2524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E87B571-8558-A447-AB59-C9FAABA9057A}"/>
              </a:ext>
            </a:extLst>
          </p:cNvPr>
          <p:cNvSpPr/>
          <p:nvPr userDrawn="1"/>
        </p:nvSpPr>
        <p:spPr>
          <a:xfrm rot="16200000">
            <a:off x="5974735" y="640735"/>
            <a:ext cx="242530" cy="121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9E9EB7F-855D-A44B-B6C0-656D9B0CE61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6072" y="493713"/>
            <a:ext cx="3081528" cy="69215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/>
              <a:t>Her kan det være en liten stikktittel, overordnet tema, dato eller lignende</a:t>
            </a:r>
          </a:p>
        </p:txBody>
      </p:sp>
      <p:sp>
        <p:nvSpPr>
          <p:cNvPr id="14" name="Plassholder for tekst 3">
            <a:extLst>
              <a:ext uri="{FF2B5EF4-FFF2-40B4-BE49-F238E27FC236}">
                <a16:creationId xmlns:a16="http://schemas.microsoft.com/office/drawing/2014/main" id="{E18A8FEE-849C-F042-AFA9-D14AFD01A4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71133" y="3447073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/>
              <a:t>Klikk for å skrive inn tekst i sirkelen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F45A3DE5-A7BA-514A-912A-E16C7A0A7C66}"/>
              </a:ext>
            </a:extLst>
          </p:cNvPr>
          <p:cNvSpPr txBox="1"/>
          <p:nvPr userDrawn="1"/>
        </p:nvSpPr>
        <p:spPr>
          <a:xfrm>
            <a:off x="12690857" y="5859431"/>
            <a:ext cx="1863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/>
              <a:t>Ønsker du ikon i sirkelen? </a:t>
            </a:r>
          </a:p>
          <a:p>
            <a:r>
              <a:rPr lang="nb-NO" sz="1200"/>
              <a:t>Bruk neste oppsett fra lysbildemalen.</a:t>
            </a: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667DAF7A-7593-AB4C-A697-DDDC163C4976}"/>
              </a:ext>
            </a:extLst>
          </p:cNvPr>
          <p:cNvGrpSpPr/>
          <p:nvPr userDrawn="1"/>
        </p:nvGrpSpPr>
        <p:grpSpPr>
          <a:xfrm>
            <a:off x="12690857" y="0"/>
            <a:ext cx="3802633" cy="5292090"/>
            <a:chOff x="12335257" y="789848"/>
            <a:chExt cx="3732058" cy="6161303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E21DE826-89ED-A74E-B45E-50D01B10A96B}"/>
                </a:ext>
              </a:extLst>
            </p:cNvPr>
            <p:cNvSpPr/>
            <p:nvPr userDrawn="1"/>
          </p:nvSpPr>
          <p:spPr>
            <a:xfrm>
              <a:off x="12335257" y="789848"/>
              <a:ext cx="3732058" cy="61613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7" name="Gruppe 16">
              <a:extLst>
                <a:ext uri="{FF2B5EF4-FFF2-40B4-BE49-F238E27FC236}">
                  <a16:creationId xmlns:a16="http://schemas.microsoft.com/office/drawing/2014/main" id="{87D283C7-86C5-D140-8A7F-C29BCA5DDB4C}"/>
                </a:ext>
              </a:extLst>
            </p:cNvPr>
            <p:cNvGrpSpPr/>
            <p:nvPr userDrawn="1"/>
          </p:nvGrpSpPr>
          <p:grpSpPr>
            <a:xfrm>
              <a:off x="12534136" y="1345532"/>
              <a:ext cx="3390673" cy="5356370"/>
              <a:chOff x="12534137" y="0"/>
              <a:chExt cx="1047112" cy="6607397"/>
            </a:xfrm>
          </p:grpSpPr>
          <p:grpSp>
            <p:nvGrpSpPr>
              <p:cNvPr id="21" name="Gruppe 20">
                <a:extLst>
                  <a:ext uri="{FF2B5EF4-FFF2-40B4-BE49-F238E27FC236}">
                    <a16:creationId xmlns:a16="http://schemas.microsoft.com/office/drawing/2014/main" id="{998E852A-2D80-F148-A688-B0165058786F}"/>
                  </a:ext>
                </a:extLst>
              </p:cNvPr>
              <p:cNvGrpSpPr/>
              <p:nvPr userDrawn="1"/>
            </p:nvGrpSpPr>
            <p:grpSpPr>
              <a:xfrm flipV="1">
                <a:off x="12534141" y="0"/>
                <a:ext cx="1047107" cy="348954"/>
                <a:chOff x="4148689" y="0"/>
                <a:chExt cx="2212781" cy="737421"/>
              </a:xfrm>
            </p:grpSpPr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39DE027E-0B97-E54E-9331-DA83F7D35B6E}"/>
                    </a:ext>
                  </a:extLst>
                </p:cNvPr>
                <p:cNvSpPr/>
                <p:nvPr userDrawn="1"/>
              </p:nvSpPr>
              <p:spPr>
                <a:xfrm>
                  <a:off x="4148689" y="2"/>
                  <a:ext cx="737943" cy="737419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7FD50377-A71F-7842-B764-9FA50D8266B4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CEEBE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C261B5F3-F986-B94D-8BB4-A753CC78C2BA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7DBEB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2" name="Gruppe 21">
                <a:extLst>
                  <a:ext uri="{FF2B5EF4-FFF2-40B4-BE49-F238E27FC236}">
                    <a16:creationId xmlns:a16="http://schemas.microsoft.com/office/drawing/2014/main" id="{7289E09D-D369-9B40-B577-92E9B61AF80F}"/>
                  </a:ext>
                </a:extLst>
              </p:cNvPr>
              <p:cNvGrpSpPr/>
              <p:nvPr userDrawn="1"/>
            </p:nvGrpSpPr>
            <p:grpSpPr>
              <a:xfrm flipV="1">
                <a:off x="12534141" y="481419"/>
                <a:ext cx="1047107" cy="348954"/>
                <a:chOff x="4148689" y="0"/>
                <a:chExt cx="2212781" cy="737421"/>
              </a:xfrm>
            </p:grpSpPr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0B279CCB-BBA5-2346-B15B-14BD3431688A}"/>
                    </a:ext>
                  </a:extLst>
                </p:cNvPr>
                <p:cNvSpPr/>
                <p:nvPr userDrawn="1"/>
              </p:nvSpPr>
              <p:spPr>
                <a:xfrm>
                  <a:off x="4148689" y="2"/>
                  <a:ext cx="737945" cy="737419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A3347CB9-990B-4048-A449-C51AA61A8089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1EF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2BE15E58-BBA9-A14C-97BA-A1C29F93F709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CFC98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3" name="Gruppe 22">
                <a:extLst>
                  <a:ext uri="{FF2B5EF4-FFF2-40B4-BE49-F238E27FC236}">
                    <a16:creationId xmlns:a16="http://schemas.microsoft.com/office/drawing/2014/main" id="{46558588-4A64-DC4F-8E67-EB039A5A265D}"/>
                  </a:ext>
                </a:extLst>
              </p:cNvPr>
              <p:cNvGrpSpPr/>
              <p:nvPr userDrawn="1"/>
            </p:nvGrpSpPr>
            <p:grpSpPr>
              <a:xfrm flipV="1">
                <a:off x="12534140" y="962838"/>
                <a:ext cx="1047109" cy="348954"/>
                <a:chOff x="4148685" y="0"/>
                <a:chExt cx="2212785" cy="737421"/>
              </a:xfrm>
            </p:grpSpPr>
            <p:sp>
              <p:nvSpPr>
                <p:cNvPr id="68" name="Rektangel 67">
                  <a:extLst>
                    <a:ext uri="{FF2B5EF4-FFF2-40B4-BE49-F238E27FC236}">
                      <a16:creationId xmlns:a16="http://schemas.microsoft.com/office/drawing/2014/main" id="{B79B0282-B1CB-F245-9CCE-77EEC2780A0C}"/>
                    </a:ext>
                  </a:extLst>
                </p:cNvPr>
                <p:cNvSpPr/>
                <p:nvPr userDrawn="1"/>
              </p:nvSpPr>
              <p:spPr>
                <a:xfrm>
                  <a:off x="4148685" y="2"/>
                  <a:ext cx="737947" cy="737419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9" name="Rektangel 68">
                  <a:extLst>
                    <a:ext uri="{FF2B5EF4-FFF2-40B4-BE49-F238E27FC236}">
                      <a16:creationId xmlns:a16="http://schemas.microsoft.com/office/drawing/2014/main" id="{CC6AA6A8-49F3-5244-BFBD-0D5D857D5BF4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6EA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B794D78A-5E6E-A344-8965-A461DBF17FD4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8DB9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4" name="Gruppe 23">
                <a:extLst>
                  <a:ext uri="{FF2B5EF4-FFF2-40B4-BE49-F238E27FC236}">
                    <a16:creationId xmlns:a16="http://schemas.microsoft.com/office/drawing/2014/main" id="{F6CBBDA5-9A16-5C47-8205-982CAAC5DBC3}"/>
                  </a:ext>
                </a:extLst>
              </p:cNvPr>
              <p:cNvGrpSpPr/>
              <p:nvPr userDrawn="1"/>
            </p:nvGrpSpPr>
            <p:grpSpPr>
              <a:xfrm flipV="1">
                <a:off x="12534140" y="1444257"/>
                <a:ext cx="1047109" cy="348954"/>
                <a:chOff x="4148685" y="0"/>
                <a:chExt cx="2212785" cy="737421"/>
              </a:xfrm>
            </p:grpSpPr>
            <p:sp>
              <p:nvSpPr>
                <p:cNvPr id="65" name="Rektangel 64">
                  <a:extLst>
                    <a:ext uri="{FF2B5EF4-FFF2-40B4-BE49-F238E27FC236}">
                      <a16:creationId xmlns:a16="http://schemas.microsoft.com/office/drawing/2014/main" id="{7C9B718D-FDA5-D84A-B818-4CF54C8213AA}"/>
                    </a:ext>
                  </a:extLst>
                </p:cNvPr>
                <p:cNvSpPr/>
                <p:nvPr userDrawn="1"/>
              </p:nvSpPr>
              <p:spPr>
                <a:xfrm>
                  <a:off x="4148685" y="2"/>
                  <a:ext cx="737949" cy="737419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6" name="Rektangel 65">
                  <a:extLst>
                    <a:ext uri="{FF2B5EF4-FFF2-40B4-BE49-F238E27FC236}">
                      <a16:creationId xmlns:a16="http://schemas.microsoft.com/office/drawing/2014/main" id="{ED359823-02D0-7748-940C-AE90B0978230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2E4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7" name="Rektangel 66">
                  <a:extLst>
                    <a:ext uri="{FF2B5EF4-FFF2-40B4-BE49-F238E27FC236}">
                      <a16:creationId xmlns:a16="http://schemas.microsoft.com/office/drawing/2014/main" id="{F52C9242-4285-384A-8BAA-F5E40B3C32BC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D1AB9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5" name="Gruppe 24">
                <a:extLst>
                  <a:ext uri="{FF2B5EF4-FFF2-40B4-BE49-F238E27FC236}">
                    <a16:creationId xmlns:a16="http://schemas.microsoft.com/office/drawing/2014/main" id="{8E9A19F2-BE7F-B040-AF13-15E6C75DF633}"/>
                  </a:ext>
                </a:extLst>
              </p:cNvPr>
              <p:cNvGrpSpPr/>
              <p:nvPr userDrawn="1"/>
            </p:nvGrpSpPr>
            <p:grpSpPr>
              <a:xfrm flipV="1">
                <a:off x="12534137" y="1925676"/>
                <a:ext cx="1047111" cy="348954"/>
                <a:chOff x="4148680" y="0"/>
                <a:chExt cx="2212790" cy="737421"/>
              </a:xfrm>
            </p:grpSpPr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E7C046E0-CACB-0045-9164-F0C6DEF31497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2" cy="737419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id="{AFC7ACAB-5AE3-5A4A-84C3-46EBF78FD5D1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E6E7E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43727A6A-96A8-324F-BF10-47A780FF7E52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B0B2A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6" name="Gruppe 25">
                <a:extLst>
                  <a:ext uri="{FF2B5EF4-FFF2-40B4-BE49-F238E27FC236}">
                    <a16:creationId xmlns:a16="http://schemas.microsoft.com/office/drawing/2014/main" id="{5CCAD785-FE48-2848-97CA-C6BD93495077}"/>
                  </a:ext>
                </a:extLst>
              </p:cNvPr>
              <p:cNvGrpSpPr/>
              <p:nvPr userDrawn="1"/>
            </p:nvGrpSpPr>
            <p:grpSpPr>
              <a:xfrm flipV="1">
                <a:off x="12534137" y="2407095"/>
                <a:ext cx="1047111" cy="348954"/>
                <a:chOff x="4148680" y="0"/>
                <a:chExt cx="2212790" cy="737421"/>
              </a:xfrm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3512527A-CD67-E744-8955-CF1E5F5396B7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83D74C31-168E-E94B-BD19-DB45CC39481C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9CFD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A9D6BCE9-C2A3-D44A-B51B-5655D1A9FA48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EB83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7" name="Gruppe 26">
                <a:extLst>
                  <a:ext uri="{FF2B5EF4-FFF2-40B4-BE49-F238E27FC236}">
                    <a16:creationId xmlns:a16="http://schemas.microsoft.com/office/drawing/2014/main" id="{85BF9ABD-3E1E-6C48-920F-0222DA3972E5}"/>
                  </a:ext>
                </a:extLst>
              </p:cNvPr>
              <p:cNvGrpSpPr/>
              <p:nvPr userDrawn="1"/>
            </p:nvGrpSpPr>
            <p:grpSpPr>
              <a:xfrm flipV="1">
                <a:off x="12534137" y="2888514"/>
                <a:ext cx="1047111" cy="348954"/>
                <a:chOff x="4148680" y="0"/>
                <a:chExt cx="2212790" cy="737421"/>
              </a:xfrm>
            </p:grpSpPr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A4CDA3B7-CD00-8446-80F0-86ECF537BA64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4420CFA8-78A0-7345-95CD-22F8B81F28F2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E4D2D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DA238D70-EF18-5B4E-9B15-5302D460E07A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AD879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8" name="Gruppe 27">
                <a:extLst>
                  <a:ext uri="{FF2B5EF4-FFF2-40B4-BE49-F238E27FC236}">
                    <a16:creationId xmlns:a16="http://schemas.microsoft.com/office/drawing/2014/main" id="{8FB34E40-D24B-3844-BEBA-FD2CE28D3FD9}"/>
                  </a:ext>
                </a:extLst>
              </p:cNvPr>
              <p:cNvGrpSpPr/>
              <p:nvPr userDrawn="1"/>
            </p:nvGrpSpPr>
            <p:grpSpPr>
              <a:xfrm flipV="1">
                <a:off x="12534137" y="3369933"/>
                <a:ext cx="1047111" cy="348954"/>
                <a:chOff x="4148680" y="0"/>
                <a:chExt cx="2212790" cy="737421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F983F0CE-A0B4-C74A-80ED-44ACD701FD1E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3B72D17B-3BA4-DE4D-980F-476E8659D59A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4F2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4721E74E-C2CE-0347-9B66-DB36DE3C6A46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D9CF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58D0FB8B-B7B5-FD4D-9814-BDC4C4B1C227}"/>
                  </a:ext>
                </a:extLst>
              </p:cNvPr>
              <p:cNvGrpSpPr/>
              <p:nvPr userDrawn="1"/>
            </p:nvGrpSpPr>
            <p:grpSpPr>
              <a:xfrm flipV="1">
                <a:off x="12534137" y="3851352"/>
                <a:ext cx="1047111" cy="348954"/>
                <a:chOff x="4148680" y="0"/>
                <a:chExt cx="2212790" cy="737421"/>
              </a:xfrm>
            </p:grpSpPr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id="{47F99F5D-5867-C74B-9347-D240E3189844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05AC42F3-EFD2-5D42-8240-4E51E9EF64C1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6EFD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0F0A2118-E5CA-BB4B-A908-3B7F9AC4510D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E0C58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0" name="Gruppe 29">
                <a:extLst>
                  <a:ext uri="{FF2B5EF4-FFF2-40B4-BE49-F238E27FC236}">
                    <a16:creationId xmlns:a16="http://schemas.microsoft.com/office/drawing/2014/main" id="{CDFA8077-D411-9341-993F-FB5E9CBD1986}"/>
                  </a:ext>
                </a:extLst>
              </p:cNvPr>
              <p:cNvGrpSpPr/>
              <p:nvPr userDrawn="1"/>
            </p:nvGrpSpPr>
            <p:grpSpPr>
              <a:xfrm flipV="1">
                <a:off x="12534137" y="4332771"/>
                <a:ext cx="1047111" cy="348954"/>
                <a:chOff x="4148680" y="0"/>
                <a:chExt cx="2212790" cy="737421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25BD7F07-1245-2948-B139-EA1969F8C99D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id="{70107D08-54FE-3548-ACEA-9BFD20831FA4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CAEBF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93AAB738-C4A7-0F43-ACD9-F959DB6FA0A9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7ABED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1" name="Gruppe 30">
                <a:extLst>
                  <a:ext uri="{FF2B5EF4-FFF2-40B4-BE49-F238E27FC236}">
                    <a16:creationId xmlns:a16="http://schemas.microsoft.com/office/drawing/2014/main" id="{777DEE40-E7A0-484F-ABDF-EABFCA2F42F0}"/>
                  </a:ext>
                </a:extLst>
              </p:cNvPr>
              <p:cNvGrpSpPr/>
              <p:nvPr userDrawn="1"/>
            </p:nvGrpSpPr>
            <p:grpSpPr>
              <a:xfrm flipV="1">
                <a:off x="12534137" y="4814190"/>
                <a:ext cx="1047111" cy="348954"/>
                <a:chOff x="4148680" y="0"/>
                <a:chExt cx="2212790" cy="737421"/>
              </a:xfrm>
            </p:grpSpPr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BC9A5CCF-CE59-E846-9880-9468432E23E0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0D22228A-2540-F345-A933-C1F3DF40021F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4DDE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943F1CD8-5422-FC4F-AC74-856C9DD4986E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8A9CC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2" name="Gruppe 31">
                <a:extLst>
                  <a:ext uri="{FF2B5EF4-FFF2-40B4-BE49-F238E27FC236}">
                    <a16:creationId xmlns:a16="http://schemas.microsoft.com/office/drawing/2014/main" id="{806AFAA7-1622-D34A-BE9B-D819899F87EC}"/>
                  </a:ext>
                </a:extLst>
              </p:cNvPr>
              <p:cNvGrpSpPr/>
              <p:nvPr userDrawn="1"/>
            </p:nvGrpSpPr>
            <p:grpSpPr>
              <a:xfrm flipV="1">
                <a:off x="12534137" y="5295609"/>
                <a:ext cx="1047111" cy="348954"/>
                <a:chOff x="4148680" y="0"/>
                <a:chExt cx="2212790" cy="737421"/>
              </a:xfrm>
            </p:grpSpPr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E61E00F0-0242-A64A-9B7F-6F3D237872E9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5B9809E8-13AF-564D-8CC3-E6B4AC3CDFCD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7EA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3" name="Rektangel 42">
                  <a:extLst>
                    <a:ext uri="{FF2B5EF4-FFF2-40B4-BE49-F238E27FC236}">
                      <a16:creationId xmlns:a16="http://schemas.microsoft.com/office/drawing/2014/main" id="{6E3B3F09-73BB-8940-8E95-BB20A8CD986B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90BC7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3" name="Gruppe 32">
                <a:extLst>
                  <a:ext uri="{FF2B5EF4-FFF2-40B4-BE49-F238E27FC236}">
                    <a16:creationId xmlns:a16="http://schemas.microsoft.com/office/drawing/2014/main" id="{1B5479C8-1CDC-2B4F-B2EA-AA92A86A8288}"/>
                  </a:ext>
                </a:extLst>
              </p:cNvPr>
              <p:cNvGrpSpPr/>
              <p:nvPr userDrawn="1"/>
            </p:nvGrpSpPr>
            <p:grpSpPr>
              <a:xfrm flipV="1">
                <a:off x="12534137" y="5777028"/>
                <a:ext cx="1047111" cy="348954"/>
                <a:chOff x="4148680" y="0"/>
                <a:chExt cx="2212790" cy="737421"/>
              </a:xfrm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5CFC3DDA-5642-6449-953D-1968F4A038E3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02ABCE-3189-CF47-9A80-A2313CB81DE8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2E1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B9455AB5-F9A8-4F4D-92CD-FC4AC749ED03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87A5A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4" name="Gruppe 33">
                <a:extLst>
                  <a:ext uri="{FF2B5EF4-FFF2-40B4-BE49-F238E27FC236}">
                    <a16:creationId xmlns:a16="http://schemas.microsoft.com/office/drawing/2014/main" id="{FACF47AD-83D9-7147-9F34-A33BF5DE9AD4}"/>
                  </a:ext>
                </a:extLst>
              </p:cNvPr>
              <p:cNvGrpSpPr/>
              <p:nvPr userDrawn="1"/>
            </p:nvGrpSpPr>
            <p:grpSpPr>
              <a:xfrm flipV="1">
                <a:off x="12534137" y="6258443"/>
                <a:ext cx="1047111" cy="348954"/>
                <a:chOff x="4148680" y="0"/>
                <a:chExt cx="2212790" cy="737421"/>
              </a:xfrm>
            </p:grpSpPr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22BFE035-1F4C-3041-8741-0C37DAFD4BF4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848D71CC-855C-2C49-BC4D-88DE7842022A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EFEFE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7" name="Rektangel 36">
                  <a:extLst>
                    <a:ext uri="{FF2B5EF4-FFF2-40B4-BE49-F238E27FC236}">
                      <a16:creationId xmlns:a16="http://schemas.microsoft.com/office/drawing/2014/main" id="{BF84FCCC-2EBB-7746-930B-E3574EA77B5C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CAC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</p:grpSp>
        <p:sp>
          <p:nvSpPr>
            <p:cNvPr id="18" name="TekstSylinder 17">
              <a:extLst>
                <a:ext uri="{FF2B5EF4-FFF2-40B4-BE49-F238E27FC236}">
                  <a16:creationId xmlns:a16="http://schemas.microsoft.com/office/drawing/2014/main" id="{DEAE140E-C6EF-4C4B-B3F8-4B2412D3983D}"/>
                </a:ext>
              </a:extLst>
            </p:cNvPr>
            <p:cNvSpPr txBox="1"/>
            <p:nvPr userDrawn="1"/>
          </p:nvSpPr>
          <p:spPr>
            <a:xfrm>
              <a:off x="12534136" y="1028351"/>
              <a:ext cx="11307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/>
                <a:t>Bakgrunn</a:t>
              </a: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3D83555C-8DDD-EC4B-AC70-83D548D856A9}"/>
                </a:ext>
              </a:extLst>
            </p:cNvPr>
            <p:cNvSpPr txBox="1"/>
            <p:nvPr userDrawn="1"/>
          </p:nvSpPr>
          <p:spPr>
            <a:xfrm>
              <a:off x="13645760" y="1028351"/>
              <a:ext cx="11307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/>
                <a:t>Lys bakgrunn</a:t>
              </a: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7B273161-A573-B941-B2FE-90438DC3E04B}"/>
                </a:ext>
              </a:extLst>
            </p:cNvPr>
            <p:cNvSpPr txBox="1"/>
            <p:nvPr userDrawn="1"/>
          </p:nvSpPr>
          <p:spPr>
            <a:xfrm>
              <a:off x="14784278" y="1028351"/>
              <a:ext cx="11307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/>
                <a:t>Mørk for grafikk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79658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– Standard med ikon">
    <p:bg>
      <p:bgPr>
        <a:solidFill>
          <a:srgbClr val="B2DD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4">
            <a:extLst>
              <a:ext uri="{FF2B5EF4-FFF2-40B4-BE49-F238E27FC236}">
                <a16:creationId xmlns:a16="http://schemas.microsoft.com/office/drawing/2014/main" id="{D593544C-B54F-8A4F-AD9B-FA7119C3183B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8771133" y="3447073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/>
              <a:t>Klikk for å sette inn ikon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AF08EA83-AA8E-5B4C-9349-6E6948FD64C7}"/>
              </a:ext>
            </a:extLst>
          </p:cNvPr>
          <p:cNvSpPr/>
          <p:nvPr userDrawn="1"/>
        </p:nvSpPr>
        <p:spPr>
          <a:xfrm>
            <a:off x="71132" y="0"/>
            <a:ext cx="12120867" cy="1618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F809E855-944F-4032-ADB8-78ECA9F59A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69928" y="269176"/>
            <a:ext cx="1746000" cy="1026000"/>
          </a:xfrm>
          <a:prstGeom prst="rect">
            <a:avLst/>
          </a:prstGeom>
        </p:spPr>
      </p:pic>
      <p:sp>
        <p:nvSpPr>
          <p:cNvPr id="5" name="Tittel 4">
            <a:extLst>
              <a:ext uri="{FF2B5EF4-FFF2-40B4-BE49-F238E27FC236}">
                <a16:creationId xmlns:a16="http://schemas.microsoft.com/office/drawing/2014/main" id="{0534C42F-7EB9-43CA-9B50-33A4134E0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3846" y="1977081"/>
            <a:ext cx="6220143" cy="4205516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5000"/>
            </a:lvl1pPr>
          </a:lstStyle>
          <a:p>
            <a:r>
              <a:rPr lang="nb-NO"/>
              <a:t>Standard forside med fokus på stor tittel oppå farget bakgrunn</a:t>
            </a:r>
          </a:p>
        </p:txBody>
      </p:sp>
      <p:sp>
        <p:nvSpPr>
          <p:cNvPr id="6" name="Plassholder for tekst 6">
            <a:extLst>
              <a:ext uri="{FF2B5EF4-FFF2-40B4-BE49-F238E27FC236}">
                <a16:creationId xmlns:a16="http://schemas.microsoft.com/office/drawing/2014/main" id="{76F33FD6-B0E8-DB45-812E-E869592655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50125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D495DD2-CA1C-AC45-BD4E-2C5DE7847E2A}"/>
              </a:ext>
            </a:extLst>
          </p:cNvPr>
          <p:cNvSpPr/>
          <p:nvPr userDrawn="1"/>
        </p:nvSpPr>
        <p:spPr>
          <a:xfrm>
            <a:off x="11939530" y="0"/>
            <a:ext cx="2524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435DDA9-0DA7-9A46-B946-BC830DE7E707}"/>
              </a:ext>
            </a:extLst>
          </p:cNvPr>
          <p:cNvSpPr/>
          <p:nvPr userDrawn="1"/>
        </p:nvSpPr>
        <p:spPr>
          <a:xfrm>
            <a:off x="0" y="0"/>
            <a:ext cx="2524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E87B571-8558-A447-AB59-C9FAABA9057A}"/>
              </a:ext>
            </a:extLst>
          </p:cNvPr>
          <p:cNvSpPr/>
          <p:nvPr userDrawn="1"/>
        </p:nvSpPr>
        <p:spPr>
          <a:xfrm rot="16200000">
            <a:off x="5974735" y="640735"/>
            <a:ext cx="242530" cy="121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9E9EB7F-855D-A44B-B6C0-656D9B0CE61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6072" y="493713"/>
            <a:ext cx="3081528" cy="69215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/>
              <a:t>Her kan det være en liten stikktittel, overordnet tema, dato eller lignende</a:t>
            </a: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005CB23D-1DE8-A847-8A4E-F57720099308}"/>
              </a:ext>
            </a:extLst>
          </p:cNvPr>
          <p:cNvGrpSpPr/>
          <p:nvPr userDrawn="1"/>
        </p:nvGrpSpPr>
        <p:grpSpPr>
          <a:xfrm>
            <a:off x="12690857" y="0"/>
            <a:ext cx="3802633" cy="5292090"/>
            <a:chOff x="12335257" y="789848"/>
            <a:chExt cx="3732058" cy="6161303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200649FA-F077-F443-963E-2D4560017FB4}"/>
                </a:ext>
              </a:extLst>
            </p:cNvPr>
            <p:cNvSpPr/>
            <p:nvPr userDrawn="1"/>
          </p:nvSpPr>
          <p:spPr>
            <a:xfrm>
              <a:off x="12335257" y="789848"/>
              <a:ext cx="3732058" cy="61613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7" name="Gruppe 16">
              <a:extLst>
                <a:ext uri="{FF2B5EF4-FFF2-40B4-BE49-F238E27FC236}">
                  <a16:creationId xmlns:a16="http://schemas.microsoft.com/office/drawing/2014/main" id="{D36AA4E1-4CAA-3746-A975-B6AB7D886E9D}"/>
                </a:ext>
              </a:extLst>
            </p:cNvPr>
            <p:cNvGrpSpPr/>
            <p:nvPr userDrawn="1"/>
          </p:nvGrpSpPr>
          <p:grpSpPr>
            <a:xfrm>
              <a:off x="12534136" y="1345532"/>
              <a:ext cx="3390673" cy="5356370"/>
              <a:chOff x="12534137" y="0"/>
              <a:chExt cx="1047112" cy="6607397"/>
            </a:xfrm>
          </p:grpSpPr>
          <p:grpSp>
            <p:nvGrpSpPr>
              <p:cNvPr id="21" name="Gruppe 20">
                <a:extLst>
                  <a:ext uri="{FF2B5EF4-FFF2-40B4-BE49-F238E27FC236}">
                    <a16:creationId xmlns:a16="http://schemas.microsoft.com/office/drawing/2014/main" id="{427AF40C-D56F-1A4A-B0D6-BFEFA2A221B2}"/>
                  </a:ext>
                </a:extLst>
              </p:cNvPr>
              <p:cNvGrpSpPr/>
              <p:nvPr userDrawn="1"/>
            </p:nvGrpSpPr>
            <p:grpSpPr>
              <a:xfrm flipV="1">
                <a:off x="12534141" y="0"/>
                <a:ext cx="1047107" cy="348954"/>
                <a:chOff x="4148689" y="0"/>
                <a:chExt cx="2212781" cy="737421"/>
              </a:xfrm>
            </p:grpSpPr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AB197DD5-0F26-9141-A10A-A6BB2EA6B383}"/>
                    </a:ext>
                  </a:extLst>
                </p:cNvPr>
                <p:cNvSpPr/>
                <p:nvPr userDrawn="1"/>
              </p:nvSpPr>
              <p:spPr>
                <a:xfrm>
                  <a:off x="4148689" y="2"/>
                  <a:ext cx="737943" cy="737419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B3D9EF39-E280-8B4C-91BC-66136C55FC56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CEEBE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FC5155D7-177A-764A-90E8-032B94A61D53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7DBEB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2" name="Gruppe 21">
                <a:extLst>
                  <a:ext uri="{FF2B5EF4-FFF2-40B4-BE49-F238E27FC236}">
                    <a16:creationId xmlns:a16="http://schemas.microsoft.com/office/drawing/2014/main" id="{856B9A83-3DDD-074A-AEB8-970807F04717}"/>
                  </a:ext>
                </a:extLst>
              </p:cNvPr>
              <p:cNvGrpSpPr/>
              <p:nvPr userDrawn="1"/>
            </p:nvGrpSpPr>
            <p:grpSpPr>
              <a:xfrm flipV="1">
                <a:off x="12534141" y="481419"/>
                <a:ext cx="1047107" cy="348954"/>
                <a:chOff x="4148689" y="0"/>
                <a:chExt cx="2212781" cy="737421"/>
              </a:xfrm>
            </p:grpSpPr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C8D1AF20-E96A-FF4A-8366-1F63BC651587}"/>
                    </a:ext>
                  </a:extLst>
                </p:cNvPr>
                <p:cNvSpPr/>
                <p:nvPr userDrawn="1"/>
              </p:nvSpPr>
              <p:spPr>
                <a:xfrm>
                  <a:off x="4148689" y="2"/>
                  <a:ext cx="737945" cy="737419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E1D10974-FB40-E34A-A8AC-452B201C6EF0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1EF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D46CD34B-F12F-FE4D-B4E7-096511D6C585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CFC98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3" name="Gruppe 22">
                <a:extLst>
                  <a:ext uri="{FF2B5EF4-FFF2-40B4-BE49-F238E27FC236}">
                    <a16:creationId xmlns:a16="http://schemas.microsoft.com/office/drawing/2014/main" id="{9B90F594-FFAC-7442-9243-860A8E2843C4}"/>
                  </a:ext>
                </a:extLst>
              </p:cNvPr>
              <p:cNvGrpSpPr/>
              <p:nvPr userDrawn="1"/>
            </p:nvGrpSpPr>
            <p:grpSpPr>
              <a:xfrm flipV="1">
                <a:off x="12534140" y="962838"/>
                <a:ext cx="1047109" cy="348954"/>
                <a:chOff x="4148685" y="0"/>
                <a:chExt cx="2212785" cy="737421"/>
              </a:xfrm>
            </p:grpSpPr>
            <p:sp>
              <p:nvSpPr>
                <p:cNvPr id="68" name="Rektangel 67">
                  <a:extLst>
                    <a:ext uri="{FF2B5EF4-FFF2-40B4-BE49-F238E27FC236}">
                      <a16:creationId xmlns:a16="http://schemas.microsoft.com/office/drawing/2014/main" id="{A1D90010-C520-8348-911C-55CDEFD422AA}"/>
                    </a:ext>
                  </a:extLst>
                </p:cNvPr>
                <p:cNvSpPr/>
                <p:nvPr userDrawn="1"/>
              </p:nvSpPr>
              <p:spPr>
                <a:xfrm>
                  <a:off x="4148685" y="2"/>
                  <a:ext cx="737947" cy="737419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9" name="Rektangel 68">
                  <a:extLst>
                    <a:ext uri="{FF2B5EF4-FFF2-40B4-BE49-F238E27FC236}">
                      <a16:creationId xmlns:a16="http://schemas.microsoft.com/office/drawing/2014/main" id="{FA8F1B98-EE13-8146-BFD7-242CD4F36280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6EA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0BA93AE2-6233-094F-8896-92C8BD5D45E2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8DB9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4" name="Gruppe 23">
                <a:extLst>
                  <a:ext uri="{FF2B5EF4-FFF2-40B4-BE49-F238E27FC236}">
                    <a16:creationId xmlns:a16="http://schemas.microsoft.com/office/drawing/2014/main" id="{050B6C2F-12A3-104B-94FD-834F90A2FA6E}"/>
                  </a:ext>
                </a:extLst>
              </p:cNvPr>
              <p:cNvGrpSpPr/>
              <p:nvPr userDrawn="1"/>
            </p:nvGrpSpPr>
            <p:grpSpPr>
              <a:xfrm flipV="1">
                <a:off x="12534140" y="1444257"/>
                <a:ext cx="1047109" cy="348954"/>
                <a:chOff x="4148685" y="0"/>
                <a:chExt cx="2212785" cy="737421"/>
              </a:xfrm>
            </p:grpSpPr>
            <p:sp>
              <p:nvSpPr>
                <p:cNvPr id="65" name="Rektangel 64">
                  <a:extLst>
                    <a:ext uri="{FF2B5EF4-FFF2-40B4-BE49-F238E27FC236}">
                      <a16:creationId xmlns:a16="http://schemas.microsoft.com/office/drawing/2014/main" id="{2FDD4632-B656-9549-94CA-D994427877C1}"/>
                    </a:ext>
                  </a:extLst>
                </p:cNvPr>
                <p:cNvSpPr/>
                <p:nvPr userDrawn="1"/>
              </p:nvSpPr>
              <p:spPr>
                <a:xfrm>
                  <a:off x="4148685" y="2"/>
                  <a:ext cx="737949" cy="737419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6" name="Rektangel 65">
                  <a:extLst>
                    <a:ext uri="{FF2B5EF4-FFF2-40B4-BE49-F238E27FC236}">
                      <a16:creationId xmlns:a16="http://schemas.microsoft.com/office/drawing/2014/main" id="{CC448C08-8235-654F-B635-7D340A15B4C8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2E4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7" name="Rektangel 66">
                  <a:extLst>
                    <a:ext uri="{FF2B5EF4-FFF2-40B4-BE49-F238E27FC236}">
                      <a16:creationId xmlns:a16="http://schemas.microsoft.com/office/drawing/2014/main" id="{8F8F7914-F667-774D-ADB5-61876C62C2E9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D1AB9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5" name="Gruppe 24">
                <a:extLst>
                  <a:ext uri="{FF2B5EF4-FFF2-40B4-BE49-F238E27FC236}">
                    <a16:creationId xmlns:a16="http://schemas.microsoft.com/office/drawing/2014/main" id="{1A85B13D-F00A-AB4C-B422-4DC910AB4A3B}"/>
                  </a:ext>
                </a:extLst>
              </p:cNvPr>
              <p:cNvGrpSpPr/>
              <p:nvPr userDrawn="1"/>
            </p:nvGrpSpPr>
            <p:grpSpPr>
              <a:xfrm flipV="1">
                <a:off x="12534137" y="1925676"/>
                <a:ext cx="1047111" cy="348954"/>
                <a:chOff x="4148680" y="0"/>
                <a:chExt cx="2212790" cy="737421"/>
              </a:xfrm>
            </p:grpSpPr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9E6B2C28-384E-DF47-8732-030E81D9F27F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2" cy="737419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id="{4AEDAE7E-8865-5A4F-A129-83E31822EFDF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E6E7E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518BA077-276D-164A-8234-834E1A06E08B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B0B2A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6" name="Gruppe 25">
                <a:extLst>
                  <a:ext uri="{FF2B5EF4-FFF2-40B4-BE49-F238E27FC236}">
                    <a16:creationId xmlns:a16="http://schemas.microsoft.com/office/drawing/2014/main" id="{F0BC58A0-8FF3-8344-801F-7363D8631D6A}"/>
                  </a:ext>
                </a:extLst>
              </p:cNvPr>
              <p:cNvGrpSpPr/>
              <p:nvPr userDrawn="1"/>
            </p:nvGrpSpPr>
            <p:grpSpPr>
              <a:xfrm flipV="1">
                <a:off x="12534137" y="2407095"/>
                <a:ext cx="1047111" cy="348954"/>
                <a:chOff x="4148680" y="0"/>
                <a:chExt cx="2212790" cy="737421"/>
              </a:xfrm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F2BE30FA-9A2C-054B-8EE8-A51D0FBF1332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5726311D-F7D1-BD4F-84D6-511D70D009FF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9CFD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5ADF308B-F928-B341-B3DE-2165BBFD8E1D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EB83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7" name="Gruppe 26">
                <a:extLst>
                  <a:ext uri="{FF2B5EF4-FFF2-40B4-BE49-F238E27FC236}">
                    <a16:creationId xmlns:a16="http://schemas.microsoft.com/office/drawing/2014/main" id="{0BFA0C32-CD29-9D48-99A5-3531E991D11A}"/>
                  </a:ext>
                </a:extLst>
              </p:cNvPr>
              <p:cNvGrpSpPr/>
              <p:nvPr userDrawn="1"/>
            </p:nvGrpSpPr>
            <p:grpSpPr>
              <a:xfrm flipV="1">
                <a:off x="12534137" y="2888514"/>
                <a:ext cx="1047111" cy="348954"/>
                <a:chOff x="4148680" y="0"/>
                <a:chExt cx="2212790" cy="737421"/>
              </a:xfrm>
            </p:grpSpPr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149980CC-FD1D-7648-BB55-AB921EA2488D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29477307-1EA7-BF4F-96CE-3FD0E12F35AA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E4D2D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74674D25-CF78-A044-8A68-B9A43C44ECC1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AD879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8" name="Gruppe 27">
                <a:extLst>
                  <a:ext uri="{FF2B5EF4-FFF2-40B4-BE49-F238E27FC236}">
                    <a16:creationId xmlns:a16="http://schemas.microsoft.com/office/drawing/2014/main" id="{FC00348A-208B-0647-B467-267A217BBC76}"/>
                  </a:ext>
                </a:extLst>
              </p:cNvPr>
              <p:cNvGrpSpPr/>
              <p:nvPr userDrawn="1"/>
            </p:nvGrpSpPr>
            <p:grpSpPr>
              <a:xfrm flipV="1">
                <a:off x="12534137" y="3369933"/>
                <a:ext cx="1047111" cy="348954"/>
                <a:chOff x="4148680" y="0"/>
                <a:chExt cx="2212790" cy="737421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5B67BA62-E76E-8944-A744-ABD0E6A4AA37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1EA57498-1FBD-7E44-9341-F5B312F60985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4F2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ED1D4AD9-C0B0-E340-BCD6-25F9C8269B11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D9CF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578622B0-2186-E448-965C-BF06D7D85866}"/>
                  </a:ext>
                </a:extLst>
              </p:cNvPr>
              <p:cNvGrpSpPr/>
              <p:nvPr userDrawn="1"/>
            </p:nvGrpSpPr>
            <p:grpSpPr>
              <a:xfrm flipV="1">
                <a:off x="12534137" y="3851352"/>
                <a:ext cx="1047111" cy="348954"/>
                <a:chOff x="4148680" y="0"/>
                <a:chExt cx="2212790" cy="737421"/>
              </a:xfrm>
            </p:grpSpPr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id="{9572938D-643A-6E45-A944-8D55259A2900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A5C677E8-587F-9742-89E8-49E5CA3E5399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6EFD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2D5CA7BF-31B4-4D4C-9E96-B7316220E124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E0C58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0" name="Gruppe 29">
                <a:extLst>
                  <a:ext uri="{FF2B5EF4-FFF2-40B4-BE49-F238E27FC236}">
                    <a16:creationId xmlns:a16="http://schemas.microsoft.com/office/drawing/2014/main" id="{F4BC8455-E8D9-C145-B522-AF1A3E6EFF9A}"/>
                  </a:ext>
                </a:extLst>
              </p:cNvPr>
              <p:cNvGrpSpPr/>
              <p:nvPr userDrawn="1"/>
            </p:nvGrpSpPr>
            <p:grpSpPr>
              <a:xfrm flipV="1">
                <a:off x="12534137" y="4332771"/>
                <a:ext cx="1047111" cy="348954"/>
                <a:chOff x="4148680" y="0"/>
                <a:chExt cx="2212790" cy="737421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D2CFAD79-9638-C74E-9AB0-0E4F556A0350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id="{C5D8610B-D66A-3C48-B250-EAC5A4425ABF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CAEBF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4FEB0EAD-20D1-AC48-BD6A-9993908672D2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7ABED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1" name="Gruppe 30">
                <a:extLst>
                  <a:ext uri="{FF2B5EF4-FFF2-40B4-BE49-F238E27FC236}">
                    <a16:creationId xmlns:a16="http://schemas.microsoft.com/office/drawing/2014/main" id="{AF2491D3-87E2-204A-A279-E4C84F4F8FCF}"/>
                  </a:ext>
                </a:extLst>
              </p:cNvPr>
              <p:cNvGrpSpPr/>
              <p:nvPr userDrawn="1"/>
            </p:nvGrpSpPr>
            <p:grpSpPr>
              <a:xfrm flipV="1">
                <a:off x="12534137" y="4814190"/>
                <a:ext cx="1047111" cy="348954"/>
                <a:chOff x="4148680" y="0"/>
                <a:chExt cx="2212790" cy="737421"/>
              </a:xfrm>
            </p:grpSpPr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6D0E80F3-7A6A-6348-96FE-25424E06747C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EA65FAF8-7408-6B4A-8E00-993FB2152566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4DDE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773B0A7D-DFFF-5345-9DBB-C2EE19B22221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8A9CC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2" name="Gruppe 31">
                <a:extLst>
                  <a:ext uri="{FF2B5EF4-FFF2-40B4-BE49-F238E27FC236}">
                    <a16:creationId xmlns:a16="http://schemas.microsoft.com/office/drawing/2014/main" id="{BC58C57C-8342-F14A-9395-672E7C7B4DDE}"/>
                  </a:ext>
                </a:extLst>
              </p:cNvPr>
              <p:cNvGrpSpPr/>
              <p:nvPr userDrawn="1"/>
            </p:nvGrpSpPr>
            <p:grpSpPr>
              <a:xfrm flipV="1">
                <a:off x="12534137" y="5295609"/>
                <a:ext cx="1047111" cy="348954"/>
                <a:chOff x="4148680" y="0"/>
                <a:chExt cx="2212790" cy="737421"/>
              </a:xfrm>
            </p:grpSpPr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06C9AE4E-7B17-974B-AA95-210E36F0DBA3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8D8CEC3B-FEEB-BA44-9253-2D9A6E45FAEB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7EA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3" name="Rektangel 42">
                  <a:extLst>
                    <a:ext uri="{FF2B5EF4-FFF2-40B4-BE49-F238E27FC236}">
                      <a16:creationId xmlns:a16="http://schemas.microsoft.com/office/drawing/2014/main" id="{497EE265-7E7D-614A-B861-52827818CAD1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90BC7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3" name="Gruppe 32">
                <a:extLst>
                  <a:ext uri="{FF2B5EF4-FFF2-40B4-BE49-F238E27FC236}">
                    <a16:creationId xmlns:a16="http://schemas.microsoft.com/office/drawing/2014/main" id="{96BC9A4C-73A6-6148-A1B0-F6B8051A92D6}"/>
                  </a:ext>
                </a:extLst>
              </p:cNvPr>
              <p:cNvGrpSpPr/>
              <p:nvPr userDrawn="1"/>
            </p:nvGrpSpPr>
            <p:grpSpPr>
              <a:xfrm flipV="1">
                <a:off x="12534137" y="5777028"/>
                <a:ext cx="1047111" cy="348954"/>
                <a:chOff x="4148680" y="0"/>
                <a:chExt cx="2212790" cy="737421"/>
              </a:xfrm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2F08BF6E-9275-CB42-83A6-7E3ADC778247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73432D5-E1FB-1041-8993-04471BDA8789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2E1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5806AB31-493E-A84A-85F5-00F8F41BB3CF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87A5A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4" name="Gruppe 33">
                <a:extLst>
                  <a:ext uri="{FF2B5EF4-FFF2-40B4-BE49-F238E27FC236}">
                    <a16:creationId xmlns:a16="http://schemas.microsoft.com/office/drawing/2014/main" id="{96BBFEB2-D33A-7641-90BD-78082B913330}"/>
                  </a:ext>
                </a:extLst>
              </p:cNvPr>
              <p:cNvGrpSpPr/>
              <p:nvPr userDrawn="1"/>
            </p:nvGrpSpPr>
            <p:grpSpPr>
              <a:xfrm flipV="1">
                <a:off x="12534137" y="6258443"/>
                <a:ext cx="1047111" cy="348954"/>
                <a:chOff x="4148680" y="0"/>
                <a:chExt cx="2212790" cy="737421"/>
              </a:xfrm>
            </p:grpSpPr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2ECC040A-0511-EE4B-A9CE-8A7A12EC97BD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D8E46D98-1A1A-4644-9E70-FD471076ABD8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EFEFE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7" name="Rektangel 36">
                  <a:extLst>
                    <a:ext uri="{FF2B5EF4-FFF2-40B4-BE49-F238E27FC236}">
                      <a16:creationId xmlns:a16="http://schemas.microsoft.com/office/drawing/2014/main" id="{738C1BBF-EF7B-E24F-8147-7A25A29BFAC1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CAC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</p:grpSp>
        <p:sp>
          <p:nvSpPr>
            <p:cNvPr id="18" name="TekstSylinder 17">
              <a:extLst>
                <a:ext uri="{FF2B5EF4-FFF2-40B4-BE49-F238E27FC236}">
                  <a16:creationId xmlns:a16="http://schemas.microsoft.com/office/drawing/2014/main" id="{F6718CD8-7B9F-6B46-8500-1A4F27EE076C}"/>
                </a:ext>
              </a:extLst>
            </p:cNvPr>
            <p:cNvSpPr txBox="1"/>
            <p:nvPr userDrawn="1"/>
          </p:nvSpPr>
          <p:spPr>
            <a:xfrm>
              <a:off x="12534136" y="1028351"/>
              <a:ext cx="1130768" cy="286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/>
                <a:t>Normal</a:t>
              </a: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FF66F828-CE29-024F-8BCE-A7617A822BAB}"/>
                </a:ext>
              </a:extLst>
            </p:cNvPr>
            <p:cNvSpPr txBox="1"/>
            <p:nvPr userDrawn="1"/>
          </p:nvSpPr>
          <p:spPr>
            <a:xfrm>
              <a:off x="13645760" y="1028351"/>
              <a:ext cx="1130768" cy="286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/>
                <a:t>Lys</a:t>
              </a: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B7D1F98A-54B6-7D49-AE23-50179D879857}"/>
                </a:ext>
              </a:extLst>
            </p:cNvPr>
            <p:cNvSpPr txBox="1"/>
            <p:nvPr userDrawn="1"/>
          </p:nvSpPr>
          <p:spPr>
            <a:xfrm>
              <a:off x="14784278" y="1028351"/>
              <a:ext cx="11307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/>
                <a:t>Mørk for grafikk</a:t>
              </a:r>
            </a:p>
          </p:txBody>
        </p:sp>
      </p:grpSp>
      <p:sp>
        <p:nvSpPr>
          <p:cNvPr id="77" name="TekstSylinder 76">
            <a:extLst>
              <a:ext uri="{FF2B5EF4-FFF2-40B4-BE49-F238E27FC236}">
                <a16:creationId xmlns:a16="http://schemas.microsoft.com/office/drawing/2014/main" id="{A33AC6E8-16F9-6F4B-A0EA-45E41C095788}"/>
              </a:ext>
            </a:extLst>
          </p:cNvPr>
          <p:cNvSpPr txBox="1"/>
          <p:nvPr userDrawn="1"/>
        </p:nvSpPr>
        <p:spPr>
          <a:xfrm>
            <a:off x="12690856" y="5859431"/>
            <a:ext cx="3031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/>
              <a:t>Trenger du å tilpasse plassering av ikonet?</a:t>
            </a:r>
          </a:p>
          <a:p>
            <a:r>
              <a:rPr lang="nb-NO" sz="1200"/>
              <a:t>Klikk på fanen «Grafikkformat», velg verktøyet «Beskjær». De sorte klammene markerer den hvite sirkelen, de små firkantene markerer bildefilen.</a:t>
            </a:r>
          </a:p>
        </p:txBody>
      </p:sp>
    </p:spTree>
    <p:extLst>
      <p:ext uri="{BB962C8B-B14F-4D97-AF65-F5344CB8AC3E}">
        <p14:creationId xmlns:p14="http://schemas.microsoft.com/office/powerpoint/2010/main" val="30946506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– Standard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004204D4-C557-4A09-852C-1EEF8F4B0F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1618735"/>
            <a:ext cx="11687060" cy="4978661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F809E855-944F-4032-ADB8-78ECA9F59A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69928" y="269176"/>
            <a:ext cx="1746000" cy="1026000"/>
          </a:xfrm>
          <a:prstGeom prst="rect">
            <a:avLst/>
          </a:prstGeom>
        </p:spPr>
      </p:pic>
      <p:sp>
        <p:nvSpPr>
          <p:cNvPr id="5" name="Tittel 4">
            <a:extLst>
              <a:ext uri="{FF2B5EF4-FFF2-40B4-BE49-F238E27FC236}">
                <a16:creationId xmlns:a16="http://schemas.microsoft.com/office/drawing/2014/main" id="{0534C42F-7EB9-43CA-9B50-33A4134E0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3" y="260604"/>
            <a:ext cx="6220143" cy="1135710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000"/>
            </a:lvl1pPr>
          </a:lstStyle>
          <a:p>
            <a:r>
              <a:rPr lang="nb-NO"/>
              <a:t>Standard forside med tittel i toppfelt og med fokus på bilde</a:t>
            </a:r>
          </a:p>
        </p:txBody>
      </p:sp>
      <p:sp>
        <p:nvSpPr>
          <p:cNvPr id="6" name="Plassholder for tekst 6">
            <a:extLst>
              <a:ext uri="{FF2B5EF4-FFF2-40B4-BE49-F238E27FC236}">
                <a16:creationId xmlns:a16="http://schemas.microsoft.com/office/drawing/2014/main" id="{76F33FD6-B0E8-DB45-812E-E869592655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50125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  <p:sp>
        <p:nvSpPr>
          <p:cNvPr id="8" name="Plassholder for tekst 3">
            <a:extLst>
              <a:ext uri="{FF2B5EF4-FFF2-40B4-BE49-F238E27FC236}">
                <a16:creationId xmlns:a16="http://schemas.microsoft.com/office/drawing/2014/main" id="{77A6FED2-7B53-3648-9995-18240BC307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71134" y="3429000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/>
              <a:t>Klikk for å skrive inn tekst i sirkelen</a:t>
            </a:r>
          </a:p>
        </p:txBody>
      </p:sp>
    </p:spTree>
    <p:extLst>
      <p:ext uri="{BB962C8B-B14F-4D97-AF65-F5344CB8AC3E}">
        <p14:creationId xmlns:p14="http://schemas.microsoft.com/office/powerpoint/2010/main" val="41696569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8659959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/>
              <a:t>Standard tekstsider:</a:t>
            </a:r>
          </a:p>
        </p:txBody>
      </p:sp>
    </p:spTree>
    <p:extLst>
      <p:ext uri="{BB962C8B-B14F-4D97-AF65-F5344CB8AC3E}">
        <p14:creationId xmlns:p14="http://schemas.microsoft.com/office/powerpoint/2010/main" val="1953542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/>
              <a:t>Klikk for å skrive tittelen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213E88-93B0-4690-A14F-32D700203147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2200"/>
              </a:spcBef>
              <a:defRPr/>
            </a:lvl1pPr>
          </a:lstStyle>
          <a:p>
            <a:pPr lvl="0"/>
            <a:r>
              <a:rPr lang="nb-NO"/>
              <a:t>Klikk for å skrive inn tekst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/>
              <a:t>Eventuelt tema</a:t>
            </a:r>
          </a:p>
        </p:txBody>
      </p:sp>
    </p:spTree>
    <p:extLst>
      <p:ext uri="{BB962C8B-B14F-4D97-AF65-F5344CB8AC3E}">
        <p14:creationId xmlns:p14="http://schemas.microsoft.com/office/powerpoint/2010/main" val="37708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C2D4B7-2EFE-4006-97B2-E7B4E1E17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skrive tittelen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7E0F419-A10C-408A-8D4E-433CBB80C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EBBBDB4-B6DD-479F-AF98-22C3622BE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2251646-B69F-47F6-84F8-6EC89228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72AC53B4-45B0-4157-99C9-5BEFFC185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3" y="1585913"/>
            <a:ext cx="4933493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/>
              <a:t>Klikk for å skrive inn tekst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3976996A-4BB2-4EB1-B812-737D8FBD8A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/>
              <a:t>Eventuelt tema</a:t>
            </a:r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50AFF33F-42A1-4BD0-A6BB-06ADDFC960A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682435" y="1585913"/>
            <a:ext cx="4933493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/>
              <a:t>Klikk for å skrive inn tekst i en spalte to eller legg inn bilde eller figur</a:t>
            </a:r>
          </a:p>
          <a:p>
            <a:pPr lvl="1"/>
            <a:r>
              <a:rPr lang="nb-NO"/>
              <a:t>Andre nivå</a:t>
            </a:r>
          </a:p>
        </p:txBody>
      </p:sp>
    </p:spTree>
    <p:extLst>
      <p:ext uri="{BB962C8B-B14F-4D97-AF65-F5344CB8AC3E}">
        <p14:creationId xmlns:p14="http://schemas.microsoft.com/office/powerpoint/2010/main" val="1821397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– tekst og sirk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C2D4B7-2EFE-4006-97B2-E7B4E1E17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skrive tittelen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7E0F419-A10C-408A-8D4E-433CBB80C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EBBBDB4-B6DD-479F-AF98-22C3622BE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2251646-B69F-47F6-84F8-6EC89228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72AC53B4-45B0-4157-99C9-5BEFFC185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3" y="1585913"/>
            <a:ext cx="5519927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/>
              <a:t>Klikk for å skrive inn tekst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3976996A-4BB2-4EB1-B812-737D8FBD8A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/>
              <a:t>Eventuelt tema</a:t>
            </a:r>
          </a:p>
        </p:txBody>
      </p:sp>
      <p:sp>
        <p:nvSpPr>
          <p:cNvPr id="11" name="Plassholder for bilde 4">
            <a:extLst>
              <a:ext uri="{FF2B5EF4-FFF2-40B4-BE49-F238E27FC236}">
                <a16:creationId xmlns:a16="http://schemas.microsoft.com/office/drawing/2014/main" id="{E6ABD81A-415F-8840-8B21-9ABFBE6FF39C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6949440" y="1467599"/>
            <a:ext cx="4201681" cy="4201681"/>
          </a:xfrm>
          <a:prstGeom prst="ellipse">
            <a:avLst/>
          </a:prstGeom>
          <a:solidFill>
            <a:srgbClr val="B2DDDA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/>
              <a:t>Klikk på ikonet for å sette inn ikon</a:t>
            </a:r>
          </a:p>
        </p:txBody>
      </p:sp>
    </p:spTree>
    <p:extLst>
      <p:ext uri="{BB962C8B-B14F-4D97-AF65-F5344CB8AC3E}">
        <p14:creationId xmlns:p14="http://schemas.microsoft.com/office/powerpoint/2010/main" val="3428506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1585910"/>
            <a:ext cx="5519927" cy="4696867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/>
              <a:t>Eventuelt tema</a:t>
            </a:r>
          </a:p>
        </p:txBody>
      </p:sp>
      <p:sp>
        <p:nvSpPr>
          <p:cNvPr id="10" name="Plassholder for tekst 8">
            <a:extLst>
              <a:ext uri="{FF2B5EF4-FFF2-40B4-BE49-F238E27FC236}">
                <a16:creationId xmlns:a16="http://schemas.microsoft.com/office/drawing/2014/main" id="{CE5A46F9-FD38-40AC-A524-AEC7952599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1585912"/>
            <a:ext cx="4933493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/>
              <a:t>Klikk for å skrive inn tekst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9" name="Plassholder for tekst 6">
            <a:extLst>
              <a:ext uri="{FF2B5EF4-FFF2-40B4-BE49-F238E27FC236}">
                <a16:creationId xmlns:a16="http://schemas.microsoft.com/office/drawing/2014/main" id="{6BA0358D-0C9C-E840-921C-C67143C399B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6000" y="6362643"/>
            <a:ext cx="5519927" cy="192976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961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1585911"/>
            <a:ext cx="5519927" cy="2346010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E6F33327-78ED-4945-B888-828885E956B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3931920"/>
            <a:ext cx="5519927" cy="2350857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/>
              <a:t>Eventuelt tema</a:t>
            </a:r>
          </a:p>
        </p:txBody>
      </p:sp>
      <p:sp>
        <p:nvSpPr>
          <p:cNvPr id="10" name="Plassholder for tekst 8">
            <a:extLst>
              <a:ext uri="{FF2B5EF4-FFF2-40B4-BE49-F238E27FC236}">
                <a16:creationId xmlns:a16="http://schemas.microsoft.com/office/drawing/2014/main" id="{CE5A46F9-FD38-40AC-A524-AEC7952599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1585912"/>
            <a:ext cx="4933493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/>
              <a:t>Klikk for å skrive inn tekst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11" name="Plassholder for tekst 6">
            <a:extLst>
              <a:ext uri="{FF2B5EF4-FFF2-40B4-BE49-F238E27FC236}">
                <a16:creationId xmlns:a16="http://schemas.microsoft.com/office/drawing/2014/main" id="{0615B164-EF29-4A41-A5CD-F86B0BE82B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62643"/>
            <a:ext cx="5519927" cy="192976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908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Logo øvr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E3F85DE0-B9C6-4FD4-A29D-62D2EB1BE9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260604"/>
            <a:ext cx="11687060" cy="6336792"/>
          </a:xfrm>
          <a:custGeom>
            <a:avLst/>
            <a:gdLst>
              <a:gd name="connsiteX0" fmla="*/ 1590960 w 11687060"/>
              <a:gd name="connsiteY0" fmla="*/ 5829 h 6336792"/>
              <a:gd name="connsiteX1" fmla="*/ 6762 w 11687060"/>
              <a:gd name="connsiteY1" fmla="*/ 1590027 h 6336792"/>
              <a:gd name="connsiteX2" fmla="*/ 1590960 w 11687060"/>
              <a:gd name="connsiteY2" fmla="*/ 3174225 h 6336792"/>
              <a:gd name="connsiteX3" fmla="*/ 3175158 w 11687060"/>
              <a:gd name="connsiteY3" fmla="*/ 1590027 h 6336792"/>
              <a:gd name="connsiteX4" fmla="*/ 1590960 w 11687060"/>
              <a:gd name="connsiteY4" fmla="*/ 5829 h 6336792"/>
              <a:gd name="connsiteX5" fmla="*/ 0 w 11687060"/>
              <a:gd name="connsiteY5" fmla="*/ 0 h 6336792"/>
              <a:gd name="connsiteX6" fmla="*/ 11687060 w 11687060"/>
              <a:gd name="connsiteY6" fmla="*/ 0 h 6336792"/>
              <a:gd name="connsiteX7" fmla="*/ 11687060 w 11687060"/>
              <a:gd name="connsiteY7" fmla="*/ 6336792 h 6336792"/>
              <a:gd name="connsiteX8" fmla="*/ 0 w 11687060"/>
              <a:gd name="connsiteY8" fmla="*/ 6336792 h 633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87060" h="6336792">
                <a:moveTo>
                  <a:pt x="1590960" y="5829"/>
                </a:moveTo>
                <a:cubicBezTo>
                  <a:pt x="716032" y="5829"/>
                  <a:pt x="6762" y="715099"/>
                  <a:pt x="6762" y="1590027"/>
                </a:cubicBezTo>
                <a:cubicBezTo>
                  <a:pt x="6762" y="2464955"/>
                  <a:pt x="716032" y="3174225"/>
                  <a:pt x="1590960" y="3174225"/>
                </a:cubicBezTo>
                <a:cubicBezTo>
                  <a:pt x="2465888" y="3174225"/>
                  <a:pt x="3175158" y="2464955"/>
                  <a:pt x="3175158" y="1590027"/>
                </a:cubicBezTo>
                <a:cubicBezTo>
                  <a:pt x="3175158" y="715099"/>
                  <a:pt x="2465888" y="5829"/>
                  <a:pt x="1590960" y="5829"/>
                </a:cubicBezTo>
                <a:close/>
                <a:moveTo>
                  <a:pt x="0" y="0"/>
                </a:moveTo>
                <a:lnTo>
                  <a:pt x="11687060" y="0"/>
                </a:lnTo>
                <a:lnTo>
                  <a:pt x="11687060" y="6336792"/>
                </a:lnTo>
                <a:lnTo>
                  <a:pt x="0" y="6336792"/>
                </a:lnTo>
                <a:close/>
              </a:path>
            </a:pathLst>
          </a:cu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450864E3-317F-456C-9D81-24AC36DABE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4876" y="928916"/>
            <a:ext cx="2450526" cy="1440000"/>
          </a:xfrm>
          <a:prstGeom prst="rect">
            <a:avLst/>
          </a:prstGeom>
        </p:spPr>
      </p:pic>
      <p:sp>
        <p:nvSpPr>
          <p:cNvPr id="4" name="Plassholder for tekst 6">
            <a:extLst>
              <a:ext uri="{FF2B5EF4-FFF2-40B4-BE49-F238E27FC236}">
                <a16:creationId xmlns:a16="http://schemas.microsoft.com/office/drawing/2014/main" id="{32660E29-B552-3A44-AA3E-B4DD0423841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77443"/>
            <a:ext cx="11687060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0525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6072" y="1585910"/>
            <a:ext cx="11039856" cy="4696867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/>
              <a:t>Eventuelt tema</a:t>
            </a:r>
          </a:p>
        </p:txBody>
      </p:sp>
      <p:sp>
        <p:nvSpPr>
          <p:cNvPr id="10" name="Plassholder for tekst 6">
            <a:extLst>
              <a:ext uri="{FF2B5EF4-FFF2-40B4-BE49-F238E27FC236}">
                <a16:creationId xmlns:a16="http://schemas.microsoft.com/office/drawing/2014/main" id="{77D9605D-4744-354A-BE6A-C56A1BCD8E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  <p:sp>
        <p:nvSpPr>
          <p:cNvPr id="11" name="Plassholder for tekst 3">
            <a:extLst>
              <a:ext uri="{FF2B5EF4-FFF2-40B4-BE49-F238E27FC236}">
                <a16:creationId xmlns:a16="http://schemas.microsoft.com/office/drawing/2014/main" id="{301754DF-89FB-274F-841C-A456DD9F9951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9257928" y="3924777"/>
            <a:ext cx="2358000" cy="23580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/>
              <a:t>Klikk for å skrive inn tekst i sirkelen</a:t>
            </a:r>
          </a:p>
        </p:txBody>
      </p:sp>
    </p:spTree>
    <p:extLst>
      <p:ext uri="{BB962C8B-B14F-4D97-AF65-F5344CB8AC3E}">
        <p14:creationId xmlns:p14="http://schemas.microsoft.com/office/powerpoint/2010/main" val="2642690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1585910"/>
            <a:ext cx="5519928" cy="4696867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850CD330-6F9C-45F2-AFEA-033B658F75F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6071" y="1585910"/>
            <a:ext cx="5519929" cy="4696867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/>
              <a:t>Eventuelt tema</a:t>
            </a:r>
          </a:p>
        </p:txBody>
      </p:sp>
      <p:sp>
        <p:nvSpPr>
          <p:cNvPr id="9" name="Plassholder for tekst 6">
            <a:extLst>
              <a:ext uri="{FF2B5EF4-FFF2-40B4-BE49-F238E27FC236}">
                <a16:creationId xmlns:a16="http://schemas.microsoft.com/office/drawing/2014/main" id="{18B8CFE4-4D56-B143-BF28-ADE0E4807B8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918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r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850CD330-6F9C-45F2-AFEA-033B658F75F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56170" y="1585910"/>
            <a:ext cx="3679660" cy="4696867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936268" y="1585910"/>
            <a:ext cx="3679660" cy="4696867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2D3B4ED6-1F83-491E-A79E-A5BB7EE5A0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76071" y="1585910"/>
            <a:ext cx="3679660" cy="4696867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/>
              <a:t>Eventuelt tema</a:t>
            </a:r>
          </a:p>
        </p:txBody>
      </p:sp>
      <p:sp>
        <p:nvSpPr>
          <p:cNvPr id="11" name="Plassholder for tekst 6">
            <a:extLst>
              <a:ext uri="{FF2B5EF4-FFF2-40B4-BE49-F238E27FC236}">
                <a16:creationId xmlns:a16="http://schemas.microsoft.com/office/drawing/2014/main" id="{305CF62A-3CC6-884C-B8FE-71C790EA0F4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134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8659959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/>
              <a:t>Visuelle avbrekk:</a:t>
            </a:r>
          </a:p>
        </p:txBody>
      </p:sp>
    </p:spTree>
    <p:extLst>
      <p:ext uri="{BB962C8B-B14F-4D97-AF65-F5344CB8AC3E}">
        <p14:creationId xmlns:p14="http://schemas.microsoft.com/office/powerpoint/2010/main" val="9884008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>
            <a:extLst>
              <a:ext uri="{FF2B5EF4-FFF2-40B4-BE49-F238E27FC236}">
                <a16:creationId xmlns:a16="http://schemas.microsoft.com/office/drawing/2014/main" id="{1A368958-4348-41BA-9279-4D20E7C25560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A063EE0C-74A7-430B-92BC-6FD66DE177D9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09FFFD22-8871-42A6-9C62-7003765B9160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5C6C327F-1C12-44B3-BFA8-681675C70985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DF4A8564-B930-4BC4-805B-26ECF62D4C4E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7A8F9FFB-4CA3-4545-996F-B4146E4A0B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86510" y="1450181"/>
            <a:ext cx="7529417" cy="3690650"/>
          </a:xfrm>
        </p:spPr>
        <p:txBody>
          <a:bodyPr anchor="t">
            <a:noAutofit/>
          </a:bodyPr>
          <a:lstStyle>
            <a:lvl1pPr marL="0" indent="0">
              <a:buNone/>
              <a:defRPr sz="5600" b="1"/>
            </a:lvl1pPr>
            <a:lvl2pPr marL="252000" indent="0">
              <a:buNone/>
              <a:defRPr sz="5600"/>
            </a:lvl2pPr>
            <a:lvl3pPr marL="504000" indent="0">
              <a:buNone/>
              <a:defRPr sz="5600"/>
            </a:lvl3pPr>
            <a:lvl4pPr marL="756000" indent="0">
              <a:buNone/>
              <a:defRPr sz="5600"/>
            </a:lvl4pPr>
            <a:lvl5pPr marL="1008000" indent="0">
              <a:buNone/>
              <a:defRPr sz="5600"/>
            </a:lvl5pPr>
          </a:lstStyle>
          <a:p>
            <a:pPr lvl="0"/>
            <a:r>
              <a:rPr lang="nb-NO"/>
              <a:t>Klikk for å skrive inn et sitat </a:t>
            </a:r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F1A57745-6542-473E-8111-51A33DFD7C1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86509" y="5582813"/>
            <a:ext cx="7529417" cy="338554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C45D0493-E988-4A04-965A-39998121E3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2167" y="1584198"/>
            <a:ext cx="1642455" cy="1296000"/>
          </a:xfrm>
          <a:prstGeom prst="rect">
            <a:avLst/>
          </a:prstGeom>
        </p:spPr>
      </p:pic>
      <p:grpSp>
        <p:nvGrpSpPr>
          <p:cNvPr id="40" name="Gruppe 39">
            <a:extLst>
              <a:ext uri="{FF2B5EF4-FFF2-40B4-BE49-F238E27FC236}">
                <a16:creationId xmlns:a16="http://schemas.microsoft.com/office/drawing/2014/main" id="{80B75098-83E4-DF4B-984F-0B81E4697CED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41" name="Gruppe 40">
              <a:extLst>
                <a:ext uri="{FF2B5EF4-FFF2-40B4-BE49-F238E27FC236}">
                  <a16:creationId xmlns:a16="http://schemas.microsoft.com/office/drawing/2014/main" id="{3E458BDD-C597-6A47-914C-ABC312BEAAD1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9153F888-A0AE-974D-9F24-3F9E4376BCBD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A8DE9AFC-3F4B-AF4D-8579-B161A834DB36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FD407C26-42ED-A945-8629-B1B78962DCD4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83490894-3AF1-7541-A479-FEFC8BCA61FD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9CCBC657-74E8-F847-920B-DC56F2625F32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id="{694B6823-3B8D-584C-A05D-33223C8C35D5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0638DFB6-3F6D-644E-B516-696CF17B5055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id="{E5A89EC1-5A62-3644-84CB-536132C841E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44232585-7D10-1E48-918E-B6045EAE171D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EC8D23F0-C11F-1A44-8AE5-46DB8B47B9B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FD1CDDAF-6DE2-CD4E-B938-660BA1D30D4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FF6215E1-834F-6543-AA45-95644938940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61502492-F906-624B-862A-9F7D923F0C47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4F2D5907-01D5-C14E-A5D1-EC71495C0D5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677DE4A7-A8A9-DE44-B5B4-8311600E4AC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BDE6CC47-6498-954D-B076-0501A23865E8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86D8043D-2B1A-4248-A940-BDFD4C6F13CD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</p:grpSp>
        <p:sp>
          <p:nvSpPr>
            <p:cNvPr id="42" name="TekstSylinder 41">
              <a:extLst>
                <a:ext uri="{FF2B5EF4-FFF2-40B4-BE49-F238E27FC236}">
                  <a16:creationId xmlns:a16="http://schemas.microsoft.com/office/drawing/2014/main" id="{71806B60-C714-9046-AFF7-42F7338DD34D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/>
                <a:t>Bruk pipette for å hente bakgrunnsfarge: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14703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ll">
    <p:bg>
      <p:bgPr>
        <a:solidFill>
          <a:srgbClr val="BEDB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E07BE5CB-8671-41BC-AEDF-E20E52C75819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298DCD8B-CEED-46A3-B903-EF45AEB572A0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05E513F0-86F9-4EE5-AA49-4EF8FD45C3C5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F8317F86-F1BF-40FF-9E45-2C8764D0A6F8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BB7B09E7-A6EE-472A-A695-0FEF55573684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tekst 3">
            <a:extLst>
              <a:ext uri="{FF2B5EF4-FFF2-40B4-BE49-F238E27FC236}">
                <a16:creationId xmlns:a16="http://schemas.microsoft.com/office/drawing/2014/main" id="{E617F1CD-C574-4F10-9431-94736EF200A3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2934805" y="267805"/>
            <a:ext cx="6322390" cy="632239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7500" b="1"/>
            </a:lvl1pPr>
          </a:lstStyle>
          <a:p>
            <a:pPr lvl="0"/>
            <a:r>
              <a:rPr lang="nb-NO" err="1"/>
              <a:t>X</a:t>
            </a:r>
            <a:endParaRPr lang="nb-NO"/>
          </a:p>
        </p:txBody>
      </p:sp>
      <p:grpSp>
        <p:nvGrpSpPr>
          <p:cNvPr id="37" name="Gruppe 36">
            <a:extLst>
              <a:ext uri="{FF2B5EF4-FFF2-40B4-BE49-F238E27FC236}">
                <a16:creationId xmlns:a16="http://schemas.microsoft.com/office/drawing/2014/main" id="{50101ADB-6C37-9A4F-B660-4DC5DB09CFDF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40" name="Gruppe 39">
              <a:extLst>
                <a:ext uri="{FF2B5EF4-FFF2-40B4-BE49-F238E27FC236}">
                  <a16:creationId xmlns:a16="http://schemas.microsoft.com/office/drawing/2014/main" id="{9339E90E-FA8F-AF44-9CAD-C214A22C2014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9E65BF32-F27C-1843-9B7D-3B0E274698CF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49" name="Gruppe 48">
                <a:extLst>
                  <a:ext uri="{FF2B5EF4-FFF2-40B4-BE49-F238E27FC236}">
                    <a16:creationId xmlns:a16="http://schemas.microsoft.com/office/drawing/2014/main" id="{4AA15D6A-1978-2246-9B27-CCBC06E06C56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E4FD3B91-DFE4-B243-8ED1-6F9AEAF39093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1234D17E-E0E0-1049-89C7-B63F499F7CDA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4ADF87F5-F586-A947-ACBB-9696BCAFA806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9EFCD33B-842E-1946-930D-42095E0DDA85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7429D63C-4A8D-3C4A-90EF-351CA8EB91F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7" name="Rektangel 66">
                  <a:extLst>
                    <a:ext uri="{FF2B5EF4-FFF2-40B4-BE49-F238E27FC236}">
                      <a16:creationId xmlns:a16="http://schemas.microsoft.com/office/drawing/2014/main" id="{A5D37DBF-FC00-0B48-A14C-2E435C52386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7E877BB5-7CC8-B44B-90BA-31CFDB85EB8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0137DFF5-29C3-534F-B826-CC26ED706F7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2FF3F198-284D-C04E-93A6-CA3EFA247A9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C06EAA7F-8326-6141-BD42-F6B9371F6DF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3347F6AF-DC49-A041-BE24-23B32AA64C0F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2E69CCBE-51AF-464C-93A5-24BFAEDC066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92C46A49-65BC-8F42-811F-91B4D56DCEBD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7" name="Rektangel 76">
                  <a:extLst>
                    <a:ext uri="{FF2B5EF4-FFF2-40B4-BE49-F238E27FC236}">
                      <a16:creationId xmlns:a16="http://schemas.microsoft.com/office/drawing/2014/main" id="{5E55C8F9-8122-6F4E-93E7-ED3EB0D8C77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CFA965EF-1D07-404A-883C-85BEA799519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</p:grpSp>
        <p:sp>
          <p:nvSpPr>
            <p:cNvPr id="43" name="TekstSylinder 42">
              <a:extLst>
                <a:ext uri="{FF2B5EF4-FFF2-40B4-BE49-F238E27FC236}">
                  <a16:creationId xmlns:a16="http://schemas.microsoft.com/office/drawing/2014/main" id="{FF04F3AC-FDCA-4246-A013-6D83D4D01BB6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/>
                <a:t>Bruk pipette for å hente bakgrunnsfarge: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17119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rast">
    <p:bg>
      <p:bgPr>
        <a:solidFill>
          <a:srgbClr val="DED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7AD17536-8FCE-4919-821E-9239A1D48E5E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A875D19A-8CC1-4889-8892-B5B50624931A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8773BE3D-DA41-482F-83BF-9A91575BA09F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32FA4634-5B79-4866-B707-C176F328081E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BA83C89B-9811-4520-BB3C-30CFDD6E66D0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grpSp>
        <p:nvGrpSpPr>
          <p:cNvPr id="5" name="Gruppe 4">
            <a:extLst>
              <a:ext uri="{FF2B5EF4-FFF2-40B4-BE49-F238E27FC236}">
                <a16:creationId xmlns:a16="http://schemas.microsoft.com/office/drawing/2014/main" id="{9CDB3EE6-3F18-C34C-831E-2CF8E7298FBD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3D93174C-1A86-9C4D-A1E1-864D58FEC8CD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F61CB8A3-E6AC-7C40-87BC-1F81AEFCEE59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9887A894-1B37-D94A-A15F-621D87E80FDC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149C256-5CBE-8446-B712-DD401E8671E5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id="{BB061BF9-E579-D54D-8A2C-60786F5809FD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FBD7D15D-BD9F-6D4C-83A1-C814E11C53DC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id="{AB41C1BB-6F3D-1A4E-9922-F0DA1EC0EED2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7BA8F830-D8C6-DF45-B673-BE1D0CC5A5AE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4E12FC7F-77F2-EF47-8985-1C9611C9777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957FB678-824D-CE41-A8C2-E26DCA0CBE36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C4B4B958-D20F-3C43-85C3-67A8EDCFCD8C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FDE3110A-A5DC-AF4C-945B-EC7C67DFC37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86ECBA4C-2CF6-614E-92AF-8E35E6412626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BBF03A5A-2014-214D-A0FC-02862B6F2AF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156AEE7B-2FBF-5442-ABDE-EAD40E08D93F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3FB8F8FB-0D29-7B47-B5D2-D1D2E64B632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1657A8B9-DFB4-AB4E-8B06-66A6E630C52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A6F52394-18C2-094A-B421-5016C74FEDB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</p:grpSp>
        <p:sp>
          <p:nvSpPr>
            <p:cNvPr id="36" name="TekstSylinder 35">
              <a:extLst>
                <a:ext uri="{FF2B5EF4-FFF2-40B4-BE49-F238E27FC236}">
                  <a16:creationId xmlns:a16="http://schemas.microsoft.com/office/drawing/2014/main" id="{4E1F10C2-2107-B14B-B4C7-2FD45FC44947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/>
                <a:t>Bruk pipette for å hente bakgrunnsfarge:</a:t>
              </a:r>
            </a:p>
          </p:txBody>
        </p:sp>
      </p:grpSp>
      <p:sp>
        <p:nvSpPr>
          <p:cNvPr id="63" name="Plassholder for tekst 3">
            <a:extLst>
              <a:ext uri="{FF2B5EF4-FFF2-40B4-BE49-F238E27FC236}">
                <a16:creationId xmlns:a16="http://schemas.microsoft.com/office/drawing/2014/main" id="{762D4AE1-C091-524B-B8D7-9E670F0398F1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2928000" y="261000"/>
            <a:ext cx="6336000" cy="63360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4000" b="0"/>
            </a:lvl1pPr>
          </a:lstStyle>
          <a:p>
            <a:pPr lvl="0"/>
            <a:r>
              <a:rPr lang="nb-NO"/>
              <a:t>Klikk for å legge inn tekst som skal ha større fokus</a:t>
            </a:r>
          </a:p>
        </p:txBody>
      </p:sp>
    </p:spTree>
    <p:extLst>
      <p:ext uri="{BB962C8B-B14F-4D97-AF65-F5344CB8AC3E}">
        <p14:creationId xmlns:p14="http://schemas.microsoft.com/office/powerpoint/2010/main" val="7682887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deler">
    <p:bg>
      <p:bgPr>
        <a:solidFill>
          <a:srgbClr val="E4C9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ssholder for tekst 3">
            <a:extLst>
              <a:ext uri="{FF2B5EF4-FFF2-40B4-BE49-F238E27FC236}">
                <a16:creationId xmlns:a16="http://schemas.microsoft.com/office/drawing/2014/main" id="{9F6BE710-F9E9-614B-A7DD-BDE28C1A87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71134" y="3429000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/>
              <a:t>Klikk for å skrive inn tekst i sirkelen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A733E570-77C6-422C-BB1F-0E09C871BED4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147175B1-7B11-4C9C-B00A-4DE2566C0997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5782CFA8-0E34-4F9F-9C1E-9428F66F413A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9D08F44D-227F-4942-93D8-08B949AD2C25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2BA98D54-6860-4B04-999C-C80DDD7C63A4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4638A24E-CE38-46A3-BEA3-9BE9A8D2A3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135" y="1296162"/>
            <a:ext cx="7073265" cy="2062103"/>
          </a:xfrm>
        </p:spPr>
        <p:txBody>
          <a:bodyPr>
            <a:noAutofit/>
          </a:bodyPr>
          <a:lstStyle>
            <a:lvl1pPr>
              <a:defRPr sz="6700"/>
            </a:lvl1pPr>
          </a:lstStyle>
          <a:p>
            <a:r>
              <a:rPr lang="nb-NO"/>
              <a:t>Klikk for å skrive navn på kapittel</a:t>
            </a:r>
          </a:p>
        </p:txBody>
      </p:sp>
      <p:grpSp>
        <p:nvGrpSpPr>
          <p:cNvPr id="62" name="Gruppe 61">
            <a:extLst>
              <a:ext uri="{FF2B5EF4-FFF2-40B4-BE49-F238E27FC236}">
                <a16:creationId xmlns:a16="http://schemas.microsoft.com/office/drawing/2014/main" id="{0AC2A183-5DD7-6B4A-B1E2-C4F96F16D9D4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63" name="Gruppe 62">
              <a:extLst>
                <a:ext uri="{FF2B5EF4-FFF2-40B4-BE49-F238E27FC236}">
                  <a16:creationId xmlns:a16="http://schemas.microsoft.com/office/drawing/2014/main" id="{01E8C0F3-EA77-D44E-B5E8-C44DC64CDBF7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65" name="Rektangel 64">
                <a:extLst>
                  <a:ext uri="{FF2B5EF4-FFF2-40B4-BE49-F238E27FC236}">
                    <a16:creationId xmlns:a16="http://schemas.microsoft.com/office/drawing/2014/main" id="{9CE69D2C-57E9-A24E-A09B-34D7087C692E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6" name="Gruppe 65">
                <a:extLst>
                  <a:ext uri="{FF2B5EF4-FFF2-40B4-BE49-F238E27FC236}">
                    <a16:creationId xmlns:a16="http://schemas.microsoft.com/office/drawing/2014/main" id="{85651DE9-FAD8-A94F-8E5C-D6A04A99033D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67" name="Rektangel 66">
                  <a:extLst>
                    <a:ext uri="{FF2B5EF4-FFF2-40B4-BE49-F238E27FC236}">
                      <a16:creationId xmlns:a16="http://schemas.microsoft.com/office/drawing/2014/main" id="{1BE35286-7749-E34F-B325-C306BB37F266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8" name="Rektangel 67">
                  <a:extLst>
                    <a:ext uri="{FF2B5EF4-FFF2-40B4-BE49-F238E27FC236}">
                      <a16:creationId xmlns:a16="http://schemas.microsoft.com/office/drawing/2014/main" id="{49D8DBD6-B00A-D94E-9CC1-22BD654ADD2F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9" name="Rektangel 68">
                  <a:extLst>
                    <a:ext uri="{FF2B5EF4-FFF2-40B4-BE49-F238E27FC236}">
                      <a16:creationId xmlns:a16="http://schemas.microsoft.com/office/drawing/2014/main" id="{49A4E56C-9777-1D44-8989-6F498975C6A3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6E8F0E40-3DE9-0149-92F4-799A1FB23BAC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05C7716F-43A8-414C-84E2-F35457611C7E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DEE2B9F5-AA17-2A42-96D1-04729AF82B8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18045815-E75C-3C4F-BCFB-13DC6758706A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786C0379-065F-6E44-9360-7E9EB0366F5B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6C420DE5-B9A4-1145-9C4D-14AA82359356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C4F898B4-F783-0549-9A68-ED00D5B3A628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7" name="Rektangel 76">
                  <a:extLst>
                    <a:ext uri="{FF2B5EF4-FFF2-40B4-BE49-F238E27FC236}">
                      <a16:creationId xmlns:a16="http://schemas.microsoft.com/office/drawing/2014/main" id="{D7A81E1D-D2BE-2B4E-8D01-56D754C8C90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B4C2D9A1-4389-D240-BBE0-BC0C8C19042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9" name="Rektangel 78">
                  <a:extLst>
                    <a:ext uri="{FF2B5EF4-FFF2-40B4-BE49-F238E27FC236}">
                      <a16:creationId xmlns:a16="http://schemas.microsoft.com/office/drawing/2014/main" id="{A0CD49D0-5FE9-BE43-A0A3-A26C8970557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80" name="Rektangel 79">
                  <a:extLst>
                    <a:ext uri="{FF2B5EF4-FFF2-40B4-BE49-F238E27FC236}">
                      <a16:creationId xmlns:a16="http://schemas.microsoft.com/office/drawing/2014/main" id="{59BCA479-9749-9949-9702-279F12CFD50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81" name="Rektangel 80">
                  <a:extLst>
                    <a:ext uri="{FF2B5EF4-FFF2-40B4-BE49-F238E27FC236}">
                      <a16:creationId xmlns:a16="http://schemas.microsoft.com/office/drawing/2014/main" id="{97634094-7A98-4E45-A4F6-F53A466F9A2C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</p:grpSp>
        <p:sp>
          <p:nvSpPr>
            <p:cNvPr id="64" name="TekstSylinder 63">
              <a:extLst>
                <a:ext uri="{FF2B5EF4-FFF2-40B4-BE49-F238E27FC236}">
                  <a16:creationId xmlns:a16="http://schemas.microsoft.com/office/drawing/2014/main" id="{348CCD61-AA8B-0E4A-80B4-994DE8BD7EA2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/>
                <a:t>Bruk pipette for å hente bakgrunnsfarge: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38062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deler med ikon">
    <p:bg>
      <p:bgPr>
        <a:solidFill>
          <a:srgbClr val="E4C9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>
            <a:extLst>
              <a:ext uri="{FF2B5EF4-FFF2-40B4-BE49-F238E27FC236}">
                <a16:creationId xmlns:a16="http://schemas.microsoft.com/office/drawing/2014/main" id="{A733E570-77C6-422C-BB1F-0E09C871BED4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147175B1-7B11-4C9C-B00A-4DE2566C0997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5782CFA8-0E34-4F9F-9C1E-9428F66F413A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9D08F44D-227F-4942-93D8-08B949AD2C25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2BA98D54-6860-4B04-999C-C80DDD7C63A4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4638A24E-CE38-46A3-BEA3-9BE9A8D2A3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135" y="1296162"/>
            <a:ext cx="7073265" cy="2062103"/>
          </a:xfrm>
        </p:spPr>
        <p:txBody>
          <a:bodyPr>
            <a:noAutofit/>
          </a:bodyPr>
          <a:lstStyle>
            <a:lvl1pPr>
              <a:defRPr sz="6700"/>
            </a:lvl1pPr>
          </a:lstStyle>
          <a:p>
            <a:r>
              <a:rPr lang="nb-NO"/>
              <a:t>Klikk for å skrive navn på kapittel</a:t>
            </a:r>
          </a:p>
        </p:txBody>
      </p:sp>
      <p:sp>
        <p:nvSpPr>
          <p:cNvPr id="62" name="Plassholder for bilde 4">
            <a:extLst>
              <a:ext uri="{FF2B5EF4-FFF2-40B4-BE49-F238E27FC236}">
                <a16:creationId xmlns:a16="http://schemas.microsoft.com/office/drawing/2014/main" id="{E4D0152C-8ADC-A140-985F-64DA3E7E289F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8771133" y="3447073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/>
              <a:t>Klikk for å sette inn ikon</a:t>
            </a:r>
          </a:p>
        </p:txBody>
      </p:sp>
      <p:grpSp>
        <p:nvGrpSpPr>
          <p:cNvPr id="63" name="Gruppe 62">
            <a:extLst>
              <a:ext uri="{FF2B5EF4-FFF2-40B4-BE49-F238E27FC236}">
                <a16:creationId xmlns:a16="http://schemas.microsoft.com/office/drawing/2014/main" id="{D2DEEEC9-314C-C748-938C-D538708E9B47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64" name="Gruppe 63">
              <a:extLst>
                <a:ext uri="{FF2B5EF4-FFF2-40B4-BE49-F238E27FC236}">
                  <a16:creationId xmlns:a16="http://schemas.microsoft.com/office/drawing/2014/main" id="{C905C178-0856-4B48-ABCB-45625E38471C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66" name="Rektangel 65">
                <a:extLst>
                  <a:ext uri="{FF2B5EF4-FFF2-40B4-BE49-F238E27FC236}">
                    <a16:creationId xmlns:a16="http://schemas.microsoft.com/office/drawing/2014/main" id="{9BE846D8-7F04-B546-9ED5-A28F6FBCAD28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7" name="Gruppe 66">
                <a:extLst>
                  <a:ext uri="{FF2B5EF4-FFF2-40B4-BE49-F238E27FC236}">
                    <a16:creationId xmlns:a16="http://schemas.microsoft.com/office/drawing/2014/main" id="{EE65E209-F2E5-8740-AE82-E79C766860A1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68" name="Rektangel 67">
                  <a:extLst>
                    <a:ext uri="{FF2B5EF4-FFF2-40B4-BE49-F238E27FC236}">
                      <a16:creationId xmlns:a16="http://schemas.microsoft.com/office/drawing/2014/main" id="{46FC53F1-4148-2F47-B868-4F7036903AA6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9" name="Rektangel 68">
                  <a:extLst>
                    <a:ext uri="{FF2B5EF4-FFF2-40B4-BE49-F238E27FC236}">
                      <a16:creationId xmlns:a16="http://schemas.microsoft.com/office/drawing/2014/main" id="{2BC8A09A-4460-0545-9CBF-974480C287EE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C7AE777F-D964-2845-85D8-51A1506726B4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25943E33-1C99-A147-8915-4689E541E90E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D387A59B-1BA7-344E-89FB-E9D7A43A26FE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F4E561A6-8B09-A644-891C-07D0C67F485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9E77B3CC-9C56-1D46-B60C-18BC981C6E2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7B0AC0D9-62C9-9F42-8D8E-FCC78E0F4E2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EA783447-2310-9E49-81B6-AF0802A1FB4F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7" name="Rektangel 76">
                  <a:extLst>
                    <a:ext uri="{FF2B5EF4-FFF2-40B4-BE49-F238E27FC236}">
                      <a16:creationId xmlns:a16="http://schemas.microsoft.com/office/drawing/2014/main" id="{2EA816C6-42ED-7B4B-9010-377B9EABD9D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B035648D-3902-C34E-8B94-FFB2652C85F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9" name="Rektangel 78">
                  <a:extLst>
                    <a:ext uri="{FF2B5EF4-FFF2-40B4-BE49-F238E27FC236}">
                      <a16:creationId xmlns:a16="http://schemas.microsoft.com/office/drawing/2014/main" id="{503A50BC-5C2B-3440-ABEC-A7FBB825EAAA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80" name="Rektangel 79">
                  <a:extLst>
                    <a:ext uri="{FF2B5EF4-FFF2-40B4-BE49-F238E27FC236}">
                      <a16:creationId xmlns:a16="http://schemas.microsoft.com/office/drawing/2014/main" id="{3D8E277A-B834-F742-B2C8-2F0F097C96E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81" name="Rektangel 80">
                  <a:extLst>
                    <a:ext uri="{FF2B5EF4-FFF2-40B4-BE49-F238E27FC236}">
                      <a16:creationId xmlns:a16="http://schemas.microsoft.com/office/drawing/2014/main" id="{29A50E48-6F18-8544-A907-9E9CE65FE4C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82" name="Rektangel 81">
                  <a:extLst>
                    <a:ext uri="{FF2B5EF4-FFF2-40B4-BE49-F238E27FC236}">
                      <a16:creationId xmlns:a16="http://schemas.microsoft.com/office/drawing/2014/main" id="{733C6505-30C5-6C46-98CC-4826E376806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</p:grpSp>
        <p:sp>
          <p:nvSpPr>
            <p:cNvPr id="65" name="TekstSylinder 64">
              <a:extLst>
                <a:ext uri="{FF2B5EF4-FFF2-40B4-BE49-F238E27FC236}">
                  <a16:creationId xmlns:a16="http://schemas.microsoft.com/office/drawing/2014/main" id="{A5AD6D95-E8F4-8A47-9948-843D852CFFF9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/>
                <a:t>Bruk pipette for å hente bakgrunnsfarge: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97081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947377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/>
              <a:t>Dekorative tekstsider:</a:t>
            </a:r>
          </a:p>
        </p:txBody>
      </p:sp>
    </p:spTree>
    <p:extLst>
      <p:ext uri="{BB962C8B-B14F-4D97-AF65-F5344CB8AC3E}">
        <p14:creationId xmlns:p14="http://schemas.microsoft.com/office/powerpoint/2010/main" val="2599044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Logo nedr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12">
            <a:extLst>
              <a:ext uri="{FF2B5EF4-FFF2-40B4-BE49-F238E27FC236}">
                <a16:creationId xmlns:a16="http://schemas.microsoft.com/office/drawing/2014/main" id="{220CEFAE-70EC-403B-8281-65FF78F3A6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260604"/>
            <a:ext cx="11687060" cy="6336792"/>
          </a:xfrm>
          <a:custGeom>
            <a:avLst/>
            <a:gdLst>
              <a:gd name="connsiteX0" fmla="*/ 0 w 11687060"/>
              <a:gd name="connsiteY0" fmla="*/ 0 h 6336792"/>
              <a:gd name="connsiteX1" fmla="*/ 11687060 w 11687060"/>
              <a:gd name="connsiteY1" fmla="*/ 0 h 6336792"/>
              <a:gd name="connsiteX2" fmla="*/ 11687060 w 11687060"/>
              <a:gd name="connsiteY2" fmla="*/ 6336792 h 6336792"/>
              <a:gd name="connsiteX3" fmla="*/ 1675840 w 11687060"/>
              <a:gd name="connsiteY3" fmla="*/ 6336792 h 6336792"/>
              <a:gd name="connsiteX4" fmla="*/ 1752935 w 11687060"/>
              <a:gd name="connsiteY4" fmla="*/ 6332899 h 6336792"/>
              <a:gd name="connsiteX5" fmla="*/ 3175158 w 11687060"/>
              <a:gd name="connsiteY5" fmla="*/ 4756880 h 6336792"/>
              <a:gd name="connsiteX6" fmla="*/ 1590960 w 11687060"/>
              <a:gd name="connsiteY6" fmla="*/ 3172682 h 6336792"/>
              <a:gd name="connsiteX7" fmla="*/ 6762 w 11687060"/>
              <a:gd name="connsiteY7" fmla="*/ 4756880 h 6336792"/>
              <a:gd name="connsiteX8" fmla="*/ 1428985 w 11687060"/>
              <a:gd name="connsiteY8" fmla="*/ 6332899 h 6336792"/>
              <a:gd name="connsiteX9" fmla="*/ 1506081 w 11687060"/>
              <a:gd name="connsiteY9" fmla="*/ 6336792 h 6336792"/>
              <a:gd name="connsiteX10" fmla="*/ 0 w 11687060"/>
              <a:gd name="connsiteY10" fmla="*/ 6336792 h 633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87060" h="6336792">
                <a:moveTo>
                  <a:pt x="0" y="0"/>
                </a:moveTo>
                <a:lnTo>
                  <a:pt x="11687060" y="0"/>
                </a:lnTo>
                <a:lnTo>
                  <a:pt x="11687060" y="6336792"/>
                </a:lnTo>
                <a:lnTo>
                  <a:pt x="1675840" y="6336792"/>
                </a:lnTo>
                <a:lnTo>
                  <a:pt x="1752935" y="6332899"/>
                </a:lnTo>
                <a:cubicBezTo>
                  <a:pt x="2551776" y="6251772"/>
                  <a:pt x="3175158" y="5577125"/>
                  <a:pt x="3175158" y="4756880"/>
                </a:cubicBezTo>
                <a:cubicBezTo>
                  <a:pt x="3175158" y="3881952"/>
                  <a:pt x="2465888" y="3172682"/>
                  <a:pt x="1590960" y="3172682"/>
                </a:cubicBezTo>
                <a:cubicBezTo>
                  <a:pt x="716032" y="3172682"/>
                  <a:pt x="6762" y="3881952"/>
                  <a:pt x="6762" y="4756880"/>
                </a:cubicBezTo>
                <a:cubicBezTo>
                  <a:pt x="6762" y="5577125"/>
                  <a:pt x="630144" y="6251772"/>
                  <a:pt x="1428985" y="6332899"/>
                </a:cubicBezTo>
                <a:lnTo>
                  <a:pt x="1506081" y="6336792"/>
                </a:lnTo>
                <a:lnTo>
                  <a:pt x="0" y="6336792"/>
                </a:lnTo>
                <a:close/>
              </a:path>
            </a:pathLst>
          </a:cu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0536BB32-B519-42BC-BB7E-4EC146E204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8167" y="4101598"/>
            <a:ext cx="2450526" cy="1440000"/>
          </a:xfrm>
          <a:prstGeom prst="rect">
            <a:avLst/>
          </a:prstGeom>
        </p:spPr>
      </p:pic>
      <p:sp>
        <p:nvSpPr>
          <p:cNvPr id="4" name="Plassholder for tekst 6">
            <a:extLst>
              <a:ext uri="{FF2B5EF4-FFF2-40B4-BE49-F238E27FC236}">
                <a16:creationId xmlns:a16="http://schemas.microsoft.com/office/drawing/2014/main" id="{D389F4AB-9CC9-2041-BED1-F6B0DFE0761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77443"/>
            <a:ext cx="11687060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4623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d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299C3E-CD8B-4CFD-B93E-D54F270E6E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9875" y="2136338"/>
            <a:ext cx="3949690" cy="2585323"/>
          </a:xfrm>
        </p:spPr>
        <p:txBody>
          <a:bodyPr anchor="ctr">
            <a:noAutofit/>
          </a:bodyPr>
          <a:lstStyle>
            <a:lvl1pPr algn="r">
              <a:defRPr sz="5600"/>
            </a:lvl1pPr>
          </a:lstStyle>
          <a:p>
            <a:r>
              <a:rPr lang="nb-NO"/>
              <a:t>Klikk for å skrive tittelen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18E40E9-97EA-4840-9273-DBB29A0A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78BFE58-B7D9-4B55-B505-952413DC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806A8E-D06F-4F78-9EF9-B14C4DDC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cxnSp>
        <p:nvCxnSpPr>
          <p:cNvPr id="10" name="Rett linje 9">
            <a:extLst>
              <a:ext uri="{FF2B5EF4-FFF2-40B4-BE49-F238E27FC236}">
                <a16:creationId xmlns:a16="http://schemas.microsoft.com/office/drawing/2014/main" id="{B4B53B27-9AC7-4164-A198-51A828EEF385}"/>
              </a:ext>
            </a:extLst>
          </p:cNvPr>
          <p:cNvCxnSpPr/>
          <p:nvPr userDrawn="1"/>
        </p:nvCxnSpPr>
        <p:spPr>
          <a:xfrm>
            <a:off x="6096000" y="2073859"/>
            <a:ext cx="0" cy="28085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55CE67A3-3028-4232-98A7-E7A7BA809C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2136338"/>
            <a:ext cx="3949683" cy="2585323"/>
          </a:xfrm>
        </p:spPr>
        <p:txBody>
          <a:bodyPr anchor="ctr"/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5518573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delt med farge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e 5">
            <a:extLst>
              <a:ext uri="{FF2B5EF4-FFF2-40B4-BE49-F238E27FC236}">
                <a16:creationId xmlns:a16="http://schemas.microsoft.com/office/drawing/2014/main" id="{409919AC-FD7A-4EC3-AD17-1B5DF3A242A7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BCE22E9F-7D6D-4FC6-BB5B-FC87D768DD0A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9EB4CB06-0ADD-48E0-B9D5-D5EBA9251B3F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E3E57A9A-720A-462E-AD2A-DB885889BE45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D88C548A-FEF9-4561-9197-CBB2BC76F74C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F3299C3E-CD8B-4CFD-B93E-D54F270E6E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9875" y="2136338"/>
            <a:ext cx="3949690" cy="2585323"/>
          </a:xfrm>
        </p:spPr>
        <p:txBody>
          <a:bodyPr anchor="ctr">
            <a:noAutofit/>
          </a:bodyPr>
          <a:lstStyle>
            <a:lvl1pPr algn="r">
              <a:defRPr sz="5600"/>
            </a:lvl1pPr>
          </a:lstStyle>
          <a:p>
            <a:r>
              <a:rPr lang="nb-NO"/>
              <a:t>Klikk for å skrive tittelen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18E40E9-97EA-4840-9273-DBB29A0A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78BFE58-B7D9-4B55-B505-952413DC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806A8E-D06F-4F78-9EF9-B14C4DDC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cxnSp>
        <p:nvCxnSpPr>
          <p:cNvPr id="10" name="Rett linje 9">
            <a:extLst>
              <a:ext uri="{FF2B5EF4-FFF2-40B4-BE49-F238E27FC236}">
                <a16:creationId xmlns:a16="http://schemas.microsoft.com/office/drawing/2014/main" id="{B4B53B27-9AC7-4164-A198-51A828EEF385}"/>
              </a:ext>
            </a:extLst>
          </p:cNvPr>
          <p:cNvCxnSpPr/>
          <p:nvPr userDrawn="1"/>
        </p:nvCxnSpPr>
        <p:spPr>
          <a:xfrm>
            <a:off x="6096000" y="2073859"/>
            <a:ext cx="0" cy="28085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55CE67A3-3028-4232-98A7-E7A7BA809C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2136338"/>
            <a:ext cx="3949682" cy="2585323"/>
          </a:xfrm>
        </p:spPr>
        <p:txBody>
          <a:bodyPr anchor="ctr"/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91497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og tekst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>
            <a:extLst>
              <a:ext uri="{FF2B5EF4-FFF2-40B4-BE49-F238E27FC236}">
                <a16:creationId xmlns:a16="http://schemas.microsoft.com/office/drawing/2014/main" id="{D1D516A7-3B58-4CD5-8012-CA5642E90686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ECFA64A3-43F2-4697-A478-023FB0989176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C8642ABE-5022-4E2E-82EF-BD83212AE7CB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BA01B841-D2B6-41C1-A865-1B0B143E3196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E25CD99C-76FC-4024-8DA5-CEAD6F22D0F7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2434" y="789848"/>
            <a:ext cx="4933494" cy="984885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b-NO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AB5C2D7A-147B-477E-8CE2-42D9BF12AF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2312193"/>
            <a:ext cx="4933493" cy="3970585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2200"/>
              </a:spcBef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ECE26EE-79A1-4B79-91A1-D9AAA6496AA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52470" y="260604"/>
            <a:ext cx="5843530" cy="6336792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7A20A588-64AA-9149-B876-B245F5F3DA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82434" y="6362643"/>
            <a:ext cx="5069896" cy="170990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971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947377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/>
              <a:t>Bildeoppsett:</a:t>
            </a:r>
          </a:p>
        </p:txBody>
      </p:sp>
    </p:spTree>
    <p:extLst>
      <p:ext uri="{BB962C8B-B14F-4D97-AF65-F5344CB8AC3E}">
        <p14:creationId xmlns:p14="http://schemas.microsoft.com/office/powerpoint/2010/main" val="34071176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539AA08-7138-254A-8E78-2DB4C111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  <p:sp>
        <p:nvSpPr>
          <p:cNvPr id="8" name="Plassholder for tekst 3">
            <a:extLst>
              <a:ext uri="{FF2B5EF4-FFF2-40B4-BE49-F238E27FC236}">
                <a16:creationId xmlns:a16="http://schemas.microsoft.com/office/drawing/2014/main" id="{BAEC29D1-306D-D546-9035-E1076D37529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-4476" y="3689604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/>
              <a:t>Sirkel med tekst oppå bilder er et valgfritt dekorelement</a:t>
            </a:r>
          </a:p>
        </p:txBody>
      </p:sp>
    </p:spTree>
    <p:extLst>
      <p:ext uri="{BB962C8B-B14F-4D97-AF65-F5344CB8AC3E}">
        <p14:creationId xmlns:p14="http://schemas.microsoft.com/office/powerpoint/2010/main" val="3712160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2BFC69B1-9605-46A5-8071-9905AFC6EDF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63C70688-CA30-CF4E-A696-7020914BE46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  <p:sp>
        <p:nvSpPr>
          <p:cNvPr id="10" name="Plassholder for tekst 3">
            <a:extLst>
              <a:ext uri="{FF2B5EF4-FFF2-40B4-BE49-F238E27FC236}">
                <a16:creationId xmlns:a16="http://schemas.microsoft.com/office/drawing/2014/main" id="{617AB949-F3AD-0041-B06C-21F54B6A67D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927604" y="3689604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/>
              <a:t>Sirkel med tekst oppå bilder er et valgfritt dekorelement</a:t>
            </a:r>
          </a:p>
        </p:txBody>
      </p:sp>
    </p:spTree>
    <p:extLst>
      <p:ext uri="{BB962C8B-B14F-4D97-AF65-F5344CB8AC3E}">
        <p14:creationId xmlns:p14="http://schemas.microsoft.com/office/powerpoint/2010/main" val="2573384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945824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/>
              <a:t>Vertikal historie:</a:t>
            </a:r>
          </a:p>
        </p:txBody>
      </p:sp>
    </p:spTree>
    <p:extLst>
      <p:ext uri="{BB962C8B-B14F-4D97-AF65-F5344CB8AC3E}">
        <p14:creationId xmlns:p14="http://schemas.microsoft.com/office/powerpoint/2010/main" val="2231804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fargeflater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969816F-79CF-3B46-8120-0864FC39A360}"/>
              </a:ext>
            </a:extLst>
          </p:cNvPr>
          <p:cNvSpPr/>
          <p:nvPr userDrawn="1"/>
        </p:nvSpPr>
        <p:spPr>
          <a:xfrm>
            <a:off x="6090818" y="-4"/>
            <a:ext cx="6101181" cy="3429001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5061C9E-CFA8-BF41-B3C2-77E40D3E1F01}"/>
              </a:ext>
            </a:extLst>
          </p:cNvPr>
          <p:cNvSpPr/>
          <p:nvPr userDrawn="1"/>
        </p:nvSpPr>
        <p:spPr>
          <a:xfrm>
            <a:off x="6090818" y="3428998"/>
            <a:ext cx="6101182" cy="3429001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AB5C2D7A-147B-477E-8CE2-42D9BF12AF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698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2">
            <a:extLst>
              <a:ext uri="{FF2B5EF4-FFF2-40B4-BE49-F238E27FC236}">
                <a16:creationId xmlns:a16="http://schemas.microsoft.com/office/drawing/2014/main" id="{54F594C9-D358-4AE7-8CA3-9726EF28C3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7254" y="4127837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Tittel 1">
            <a:extLst>
              <a:ext uri="{FF2B5EF4-FFF2-40B4-BE49-F238E27FC236}">
                <a16:creationId xmlns:a16="http://schemas.microsoft.com/office/drawing/2014/main" id="{EEACF926-5E96-43D7-BA7E-1C2593912E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8690" y="2136338"/>
            <a:ext cx="4560875" cy="2585323"/>
          </a:xfrm>
        </p:spPr>
        <p:txBody>
          <a:bodyPr anchor="ctr">
            <a:noAutofit/>
          </a:bodyPr>
          <a:lstStyle>
            <a:lvl1pPr algn="l">
              <a:defRPr sz="5600"/>
            </a:lvl1pPr>
          </a:lstStyle>
          <a:p>
            <a:r>
              <a:rPr lang="nb-NO"/>
              <a:t>Klikk for å skrive tittelen</a:t>
            </a:r>
          </a:p>
        </p:txBody>
      </p:sp>
    </p:spTree>
    <p:extLst>
      <p:ext uri="{BB962C8B-B14F-4D97-AF65-F5344CB8AC3E}">
        <p14:creationId xmlns:p14="http://schemas.microsoft.com/office/powerpoint/2010/main" val="31395266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re fargeflater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969816F-79CF-3B46-8120-0864FC39A360}"/>
              </a:ext>
            </a:extLst>
          </p:cNvPr>
          <p:cNvSpPr/>
          <p:nvPr userDrawn="1"/>
        </p:nvSpPr>
        <p:spPr>
          <a:xfrm>
            <a:off x="6090818" y="-4"/>
            <a:ext cx="6101181" cy="3429001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5061C9E-CFA8-BF41-B3C2-77E40D3E1F01}"/>
              </a:ext>
            </a:extLst>
          </p:cNvPr>
          <p:cNvSpPr/>
          <p:nvPr userDrawn="1"/>
        </p:nvSpPr>
        <p:spPr>
          <a:xfrm>
            <a:off x="6090818" y="3428998"/>
            <a:ext cx="6101182" cy="3429001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AB5C2D7A-147B-477E-8CE2-42D9BF12AF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698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2">
            <a:extLst>
              <a:ext uri="{FF2B5EF4-FFF2-40B4-BE49-F238E27FC236}">
                <a16:creationId xmlns:a16="http://schemas.microsoft.com/office/drawing/2014/main" id="{54F594C9-D358-4AE7-8CA3-9726EF28C3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7254" y="4127837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bilde 4">
            <a:extLst>
              <a:ext uri="{FF2B5EF4-FFF2-40B4-BE49-F238E27FC236}">
                <a16:creationId xmlns:a16="http://schemas.microsoft.com/office/drawing/2014/main" id="{23730B89-32F3-F947-97F0-812CED99700E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948690" y="1328159"/>
            <a:ext cx="4201681" cy="4201681"/>
          </a:xfrm>
          <a:prstGeom prst="ellipse">
            <a:avLst/>
          </a:prstGeom>
          <a:solidFill>
            <a:schemeClr val="bg1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/>
              <a:t>Klikk på ikonet for å sette inn ikon</a:t>
            </a:r>
          </a:p>
        </p:txBody>
      </p:sp>
    </p:spTree>
    <p:extLst>
      <p:ext uri="{BB962C8B-B14F-4D97-AF65-F5344CB8AC3E}">
        <p14:creationId xmlns:p14="http://schemas.microsoft.com/office/powerpoint/2010/main" val="793020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re fargeflater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969816F-79CF-3B46-8120-0864FC39A360}"/>
              </a:ext>
            </a:extLst>
          </p:cNvPr>
          <p:cNvSpPr/>
          <p:nvPr userDrawn="1"/>
        </p:nvSpPr>
        <p:spPr>
          <a:xfrm>
            <a:off x="6090818" y="-4"/>
            <a:ext cx="6101181" cy="3429001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5061C9E-CFA8-BF41-B3C2-77E40D3E1F01}"/>
              </a:ext>
            </a:extLst>
          </p:cNvPr>
          <p:cNvSpPr/>
          <p:nvPr userDrawn="1"/>
        </p:nvSpPr>
        <p:spPr>
          <a:xfrm>
            <a:off x="6090818" y="3428998"/>
            <a:ext cx="6101182" cy="3429001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AB5C2D7A-147B-477E-8CE2-42D9BF12AF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698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2">
            <a:extLst>
              <a:ext uri="{FF2B5EF4-FFF2-40B4-BE49-F238E27FC236}">
                <a16:creationId xmlns:a16="http://schemas.microsoft.com/office/drawing/2014/main" id="{54F594C9-D358-4AE7-8CA3-9726EF28C3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7254" y="4127837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19D3B33E-3F56-064A-91CD-EC7EE773FFB6}"/>
              </a:ext>
            </a:extLst>
          </p:cNvPr>
          <p:cNvSpPr/>
          <p:nvPr userDrawn="1"/>
        </p:nvSpPr>
        <p:spPr>
          <a:xfrm>
            <a:off x="1" y="3428998"/>
            <a:ext cx="6101181" cy="3429001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lassholder for tekst 12">
            <a:extLst>
              <a:ext uri="{FF2B5EF4-FFF2-40B4-BE49-F238E27FC236}">
                <a16:creationId xmlns:a16="http://schemas.microsoft.com/office/drawing/2014/main" id="{A107E04B-C2DC-4644-9C8F-7D1775D64AF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6072" y="4127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Plassholder for tekst 12">
            <a:extLst>
              <a:ext uri="{FF2B5EF4-FFF2-40B4-BE49-F238E27FC236}">
                <a16:creationId xmlns:a16="http://schemas.microsoft.com/office/drawing/2014/main" id="{DCBF37E2-F12F-7042-BDEA-DEAED2CA6E6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6072" y="698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4081713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Logo øvr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EB93A52C-D9A7-4446-9923-412696FC4C3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260604"/>
            <a:ext cx="11687060" cy="6336792"/>
          </a:xfrm>
          <a:custGeom>
            <a:avLst/>
            <a:gdLst>
              <a:gd name="connsiteX0" fmla="*/ 10102862 w 11687060"/>
              <a:gd name="connsiteY0" fmla="*/ 0 h 6336792"/>
              <a:gd name="connsiteX1" fmla="*/ 11687060 w 11687060"/>
              <a:gd name="connsiteY1" fmla="*/ 0 h 6336792"/>
              <a:gd name="connsiteX2" fmla="*/ 11687060 w 11687060"/>
              <a:gd name="connsiteY2" fmla="*/ 1584198 h 6336792"/>
              <a:gd name="connsiteX3" fmla="*/ 10102862 w 11687060"/>
              <a:gd name="connsiteY3" fmla="*/ 0 h 6336792"/>
              <a:gd name="connsiteX4" fmla="*/ 0 w 11687060"/>
              <a:gd name="connsiteY4" fmla="*/ 0 h 6336792"/>
              <a:gd name="connsiteX5" fmla="*/ 10102862 w 11687060"/>
              <a:gd name="connsiteY5" fmla="*/ 0 h 6336792"/>
              <a:gd name="connsiteX6" fmla="*/ 8518664 w 11687060"/>
              <a:gd name="connsiteY6" fmla="*/ 1584198 h 6336792"/>
              <a:gd name="connsiteX7" fmla="*/ 10102862 w 11687060"/>
              <a:gd name="connsiteY7" fmla="*/ 3168396 h 6336792"/>
              <a:gd name="connsiteX8" fmla="*/ 11687060 w 11687060"/>
              <a:gd name="connsiteY8" fmla="*/ 1584198 h 6336792"/>
              <a:gd name="connsiteX9" fmla="*/ 11687060 w 11687060"/>
              <a:gd name="connsiteY9" fmla="*/ 6336792 h 6336792"/>
              <a:gd name="connsiteX10" fmla="*/ 0 w 11687060"/>
              <a:gd name="connsiteY10" fmla="*/ 6336792 h 633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87060" h="6336792">
                <a:moveTo>
                  <a:pt x="10102862" y="0"/>
                </a:moveTo>
                <a:lnTo>
                  <a:pt x="11687060" y="0"/>
                </a:lnTo>
                <a:lnTo>
                  <a:pt x="11687060" y="1584198"/>
                </a:lnTo>
                <a:cubicBezTo>
                  <a:pt x="11687060" y="709270"/>
                  <a:pt x="10977790" y="0"/>
                  <a:pt x="10102862" y="0"/>
                </a:cubicBezTo>
                <a:close/>
                <a:moveTo>
                  <a:pt x="0" y="0"/>
                </a:moveTo>
                <a:lnTo>
                  <a:pt x="10102862" y="0"/>
                </a:lnTo>
                <a:cubicBezTo>
                  <a:pt x="9227934" y="0"/>
                  <a:pt x="8518664" y="709270"/>
                  <a:pt x="8518664" y="1584198"/>
                </a:cubicBezTo>
                <a:cubicBezTo>
                  <a:pt x="8518664" y="2459126"/>
                  <a:pt x="9227934" y="3168396"/>
                  <a:pt x="10102862" y="3168396"/>
                </a:cubicBezTo>
                <a:cubicBezTo>
                  <a:pt x="10977790" y="3168396"/>
                  <a:pt x="11687060" y="2459126"/>
                  <a:pt x="11687060" y="1584198"/>
                </a:cubicBezTo>
                <a:lnTo>
                  <a:pt x="11687060" y="6336792"/>
                </a:lnTo>
                <a:lnTo>
                  <a:pt x="0" y="6336792"/>
                </a:lnTo>
                <a:close/>
              </a:path>
            </a:pathLst>
          </a:cu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481DB0B3-D3A4-41DB-8C11-1818689EE3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0069" y="941774"/>
            <a:ext cx="2450526" cy="1440000"/>
          </a:xfrm>
          <a:prstGeom prst="rect">
            <a:avLst/>
          </a:prstGeom>
        </p:spPr>
      </p:pic>
      <p:sp>
        <p:nvSpPr>
          <p:cNvPr id="4" name="Plassholder for tekst 6">
            <a:extLst>
              <a:ext uri="{FF2B5EF4-FFF2-40B4-BE49-F238E27FC236}">
                <a16:creationId xmlns:a16="http://schemas.microsoft.com/office/drawing/2014/main" id="{2693799E-07D1-0B44-865F-9F0B91F924D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74839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0998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fargeflater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2511AB4-C051-514C-8BE7-D7766303D9A5}"/>
              </a:ext>
            </a:extLst>
          </p:cNvPr>
          <p:cNvSpPr/>
          <p:nvPr userDrawn="1"/>
        </p:nvSpPr>
        <p:spPr>
          <a:xfrm>
            <a:off x="6090818" y="0"/>
            <a:ext cx="6101182" cy="6857999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Tittel 1">
            <a:extLst>
              <a:ext uri="{FF2B5EF4-FFF2-40B4-BE49-F238E27FC236}">
                <a16:creationId xmlns:a16="http://schemas.microsoft.com/office/drawing/2014/main" id="{EEACF926-5E96-43D7-BA7E-1C2593912E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8690" y="2136338"/>
            <a:ext cx="4560875" cy="2585323"/>
          </a:xfrm>
        </p:spPr>
        <p:txBody>
          <a:bodyPr anchor="ctr">
            <a:noAutofit/>
          </a:bodyPr>
          <a:lstStyle>
            <a:lvl1pPr algn="l">
              <a:defRPr sz="5600"/>
            </a:lvl1pPr>
          </a:lstStyle>
          <a:p>
            <a:r>
              <a:rPr lang="nb-NO"/>
              <a:t>Klikk for å skrive tittelen</a:t>
            </a:r>
          </a:p>
        </p:txBody>
      </p:sp>
      <p:sp>
        <p:nvSpPr>
          <p:cNvPr id="12" name="Plassholder for tekst 12">
            <a:extLst>
              <a:ext uri="{FF2B5EF4-FFF2-40B4-BE49-F238E27FC236}">
                <a16:creationId xmlns:a16="http://schemas.microsoft.com/office/drawing/2014/main" id="{7DB54F3F-5BAC-4AB6-A3B1-5B5ABE4A10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7254" y="698839"/>
            <a:ext cx="4933493" cy="5460324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289003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risontalt delt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385A980-686C-0F49-BDD0-435A9F491737}"/>
              </a:ext>
            </a:extLst>
          </p:cNvPr>
          <p:cNvSpPr/>
          <p:nvPr userDrawn="1"/>
        </p:nvSpPr>
        <p:spPr>
          <a:xfrm>
            <a:off x="0" y="3428998"/>
            <a:ext cx="12192000" cy="3429001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Tittel 1">
            <a:extLst>
              <a:ext uri="{FF2B5EF4-FFF2-40B4-BE49-F238E27FC236}">
                <a16:creationId xmlns:a16="http://schemas.microsoft.com/office/drawing/2014/main" id="{EEACF926-5E96-43D7-BA7E-1C2593912E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4550" y="421839"/>
            <a:ext cx="7957720" cy="2585323"/>
          </a:xfrm>
        </p:spPr>
        <p:txBody>
          <a:bodyPr anchor="ctr">
            <a:noAutofit/>
          </a:bodyPr>
          <a:lstStyle>
            <a:lvl1pPr algn="ctr">
              <a:defRPr sz="5600"/>
            </a:lvl1pPr>
          </a:lstStyle>
          <a:p>
            <a:r>
              <a:rPr lang="nb-NO"/>
              <a:t>Klikk for å skrive tittelen</a:t>
            </a:r>
          </a:p>
        </p:txBody>
      </p:sp>
      <p:sp>
        <p:nvSpPr>
          <p:cNvPr id="12" name="Plassholder for tekst 12">
            <a:extLst>
              <a:ext uri="{FF2B5EF4-FFF2-40B4-BE49-F238E27FC236}">
                <a16:creationId xmlns:a16="http://schemas.microsoft.com/office/drawing/2014/main" id="{7DB54F3F-5BAC-4AB6-A3B1-5B5ABE4A10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114550" y="4127863"/>
            <a:ext cx="7957720" cy="2031300"/>
          </a:xfrm>
        </p:spPr>
        <p:txBody>
          <a:bodyPr anchor="ctr">
            <a:noAutofit/>
          </a:bodyPr>
          <a:lstStyle>
            <a:lvl1pPr marL="0" indent="0" algn="ctr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36823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to bilder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1205B225-8FB0-4D04-BCB0-DCAC75D6EE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3429000"/>
            <a:ext cx="6096000" cy="3429000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6096000" cy="3429000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09610E74-1688-4A64-9AAE-F4C463CEF7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77254" y="698839"/>
            <a:ext cx="4933493" cy="5460324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2200"/>
              </a:spcBef>
              <a:defRPr sz="2400"/>
            </a:lvl1pPr>
          </a:lstStyle>
          <a:p>
            <a:pPr lvl="0"/>
            <a:r>
              <a:rPr lang="nb-NO"/>
              <a:t>Klikk for å skrive inn tekst</a:t>
            </a:r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D05BB437-68C1-D24D-8419-4A9A096966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77254" y="6362643"/>
            <a:ext cx="4934198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629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1205B225-8FB0-4D04-BCB0-DCAC75D6EE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09610E74-1688-4A64-9AAE-F4C463CEF7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072" y="698839"/>
            <a:ext cx="4933493" cy="5460324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2200"/>
              </a:spcBef>
              <a:defRPr sz="2400"/>
            </a:lvl1pPr>
            <a:lvl2pPr marL="252000" indent="0">
              <a:buNone/>
              <a:defRPr/>
            </a:lvl2pPr>
          </a:lstStyle>
          <a:p>
            <a:pPr lvl="0"/>
            <a:r>
              <a:rPr lang="nb-NO"/>
              <a:t>Klikk for å skrive inn tekst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B9719E11-5B77-7940-9361-1C1F49C7DA6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5367" y="6362643"/>
            <a:ext cx="4934198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224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1205B225-8FB0-4D04-BCB0-DCAC75D6EE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09610E74-1688-4A64-9AAE-F4C463CEF7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77254" y="698839"/>
            <a:ext cx="4933493" cy="5460324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2200"/>
              </a:spcBef>
              <a:defRPr sz="2400"/>
            </a:lvl1pPr>
          </a:lstStyle>
          <a:p>
            <a:pPr lvl="0"/>
            <a:r>
              <a:rPr lang="nb-NO"/>
              <a:t>Klikk for å skrive inn tekst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B6809350-4FC9-4D4E-AA0B-692F1AC396F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77254" y="6362643"/>
            <a:ext cx="4934198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6576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to bilder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1205B225-8FB0-4D04-BCB0-DCAC75D6EE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3429000"/>
            <a:ext cx="6096000" cy="3429000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0"/>
            <a:ext cx="6096000" cy="3429000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09610E74-1688-4A64-9AAE-F4C463CEF7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072" y="698839"/>
            <a:ext cx="4933493" cy="5460324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2200"/>
              </a:spcBef>
              <a:defRPr sz="2400"/>
            </a:lvl1pPr>
            <a:lvl2pPr marL="252000" indent="0">
              <a:buNone/>
              <a:defRPr/>
            </a:lvl2pPr>
          </a:lstStyle>
          <a:p>
            <a:pPr lvl="0"/>
            <a:r>
              <a:rPr lang="nb-NO"/>
              <a:t>Klikk for å skrive inn tekst</a:t>
            </a:r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EE4539E3-0F71-4148-8CFB-CBF76A066F5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5367" y="6362643"/>
            <a:ext cx="4934198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432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945824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/>
              <a:t>Avslutning:</a:t>
            </a:r>
          </a:p>
        </p:txBody>
      </p:sp>
    </p:spTree>
    <p:extLst>
      <p:ext uri="{BB962C8B-B14F-4D97-AF65-F5344CB8AC3E}">
        <p14:creationId xmlns:p14="http://schemas.microsoft.com/office/powerpoint/2010/main" val="738349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kk for meg!">
    <p:bg>
      <p:bgPr>
        <a:solidFill>
          <a:srgbClr val="D1EA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D95EC4E-A9E8-4181-B693-AED51CD45AEF}"/>
              </a:ext>
            </a:extLst>
          </p:cNvPr>
          <p:cNvSpPr/>
          <p:nvPr userDrawn="1"/>
        </p:nvSpPr>
        <p:spPr>
          <a:xfrm>
            <a:off x="0" y="0"/>
            <a:ext cx="12192000" cy="1537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pic>
        <p:nvPicPr>
          <p:cNvPr id="6" name="Grafikk 5">
            <a:extLst>
              <a:ext uri="{FF2B5EF4-FFF2-40B4-BE49-F238E27FC236}">
                <a16:creationId xmlns:a16="http://schemas.microsoft.com/office/drawing/2014/main" id="{F27E0471-76B7-4446-98D5-25C0587C02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92000" y="1080135"/>
            <a:ext cx="1008000" cy="1157332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9108F687-55F4-0641-B79B-4C733051CF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257046"/>
            <a:ext cx="11034675" cy="870817"/>
          </a:xfrm>
        </p:spPr>
        <p:txBody>
          <a:bodyPr anchor="ctr">
            <a:noAutofit/>
          </a:bodyPr>
          <a:lstStyle>
            <a:lvl1pPr algn="ctr">
              <a:defRPr sz="4500"/>
            </a:lvl1pPr>
          </a:lstStyle>
          <a:p>
            <a:r>
              <a:rPr lang="nb-NO"/>
              <a:t>Takk for meg!</a:t>
            </a:r>
          </a:p>
        </p:txBody>
      </p:sp>
      <p:sp>
        <p:nvSpPr>
          <p:cNvPr id="9" name="Plassholder for tekst 12">
            <a:extLst>
              <a:ext uri="{FF2B5EF4-FFF2-40B4-BE49-F238E27FC236}">
                <a16:creationId xmlns:a16="http://schemas.microsoft.com/office/drawing/2014/main" id="{076AFF83-4A72-654F-9181-921E01CE53E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6072" y="4552119"/>
            <a:ext cx="11034675" cy="505495"/>
          </a:xfrm>
        </p:spPr>
        <p:txBody>
          <a:bodyPr anchor="ctr">
            <a:no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nb-NO"/>
              <a:t>#emneknagg eller @brukernavn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3C849517-E2DF-EF4C-AA97-387202E027D9}"/>
              </a:ext>
            </a:extLst>
          </p:cNvPr>
          <p:cNvSpPr txBox="1"/>
          <p:nvPr userDrawn="1"/>
        </p:nvSpPr>
        <p:spPr>
          <a:xfrm>
            <a:off x="0" y="5987367"/>
            <a:ext cx="12192000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nb-NO" sz="2200" b="1" err="1"/>
              <a:t>vtfk.no</a:t>
            </a:r>
            <a:endParaRPr lang="nb-NO" sz="2200" b="1"/>
          </a:p>
        </p:txBody>
      </p:sp>
    </p:spTree>
    <p:extLst>
      <p:ext uri="{BB962C8B-B14F-4D97-AF65-F5344CB8AC3E}">
        <p14:creationId xmlns:p14="http://schemas.microsoft.com/office/powerpoint/2010/main" val="22414349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ekstside_1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726760" y="568961"/>
            <a:ext cx="10181017" cy="601472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Dette er en deloverskrift på en linje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6759" y="1511809"/>
            <a:ext cx="6025155" cy="477723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8" name="Plassholder for bilde 5"/>
          <p:cNvSpPr>
            <a:spLocks noGrp="1"/>
          </p:cNvSpPr>
          <p:nvPr>
            <p:ph type="pic" sz="quarter" idx="11" hasCustomPrompt="1"/>
          </p:nvPr>
        </p:nvSpPr>
        <p:spPr>
          <a:xfrm>
            <a:off x="7061200" y="1511809"/>
            <a:ext cx="4404043" cy="4777231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13659638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ekstside_1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726760" y="568962"/>
            <a:ext cx="10172889" cy="1024127"/>
          </a:xfrm>
        </p:spPr>
        <p:txBody>
          <a:bodyPr/>
          <a:lstStyle>
            <a:lvl1pPr>
              <a:defRPr>
                <a:effectLst/>
                <a:latin typeface="IBM Plex Sans Text" panose="020B0503050203000203" pitchFamily="34" charset="0"/>
              </a:defRPr>
            </a:lvl1pPr>
          </a:lstStyle>
          <a:p>
            <a:r>
              <a:rPr lang="nb-NO"/>
              <a:t>Dette er en deloverskrift som kan gå over en eller to linjer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6759" y="1983234"/>
            <a:ext cx="6035940" cy="43058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ilde 5"/>
          <p:cNvSpPr>
            <a:spLocks noGrp="1"/>
          </p:cNvSpPr>
          <p:nvPr>
            <p:ph type="pic" sz="quarter" idx="10" hasCustomPrompt="1"/>
          </p:nvPr>
        </p:nvSpPr>
        <p:spPr>
          <a:xfrm>
            <a:off x="7061201" y="1983234"/>
            <a:ext cx="4404041" cy="430580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1157126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Logo nedr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F06DDFC2-5881-4F68-AE49-D31EA24F58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260604"/>
            <a:ext cx="11687060" cy="6336792"/>
          </a:xfrm>
          <a:custGeom>
            <a:avLst/>
            <a:gdLst>
              <a:gd name="connsiteX0" fmla="*/ 10095223 w 11687060"/>
              <a:gd name="connsiteY0" fmla="*/ 3159824 h 6336792"/>
              <a:gd name="connsiteX1" fmla="*/ 8511025 w 11687060"/>
              <a:gd name="connsiteY1" fmla="*/ 4744022 h 6336792"/>
              <a:gd name="connsiteX2" fmla="*/ 10095223 w 11687060"/>
              <a:gd name="connsiteY2" fmla="*/ 6328220 h 6336792"/>
              <a:gd name="connsiteX3" fmla="*/ 11679421 w 11687060"/>
              <a:gd name="connsiteY3" fmla="*/ 4744022 h 6336792"/>
              <a:gd name="connsiteX4" fmla="*/ 10095223 w 11687060"/>
              <a:gd name="connsiteY4" fmla="*/ 3159824 h 6336792"/>
              <a:gd name="connsiteX5" fmla="*/ 0 w 11687060"/>
              <a:gd name="connsiteY5" fmla="*/ 0 h 6336792"/>
              <a:gd name="connsiteX6" fmla="*/ 11687060 w 11687060"/>
              <a:gd name="connsiteY6" fmla="*/ 0 h 6336792"/>
              <a:gd name="connsiteX7" fmla="*/ 11687060 w 11687060"/>
              <a:gd name="connsiteY7" fmla="*/ 6336792 h 6336792"/>
              <a:gd name="connsiteX8" fmla="*/ 0 w 11687060"/>
              <a:gd name="connsiteY8" fmla="*/ 6336792 h 633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87060" h="6336792">
                <a:moveTo>
                  <a:pt x="10095223" y="3159824"/>
                </a:moveTo>
                <a:cubicBezTo>
                  <a:pt x="9220295" y="3159824"/>
                  <a:pt x="8511025" y="3869094"/>
                  <a:pt x="8511025" y="4744022"/>
                </a:cubicBezTo>
                <a:cubicBezTo>
                  <a:pt x="8511025" y="5618950"/>
                  <a:pt x="9220295" y="6328220"/>
                  <a:pt x="10095223" y="6328220"/>
                </a:cubicBezTo>
                <a:cubicBezTo>
                  <a:pt x="10970151" y="6328220"/>
                  <a:pt x="11679421" y="5618950"/>
                  <a:pt x="11679421" y="4744022"/>
                </a:cubicBezTo>
                <a:cubicBezTo>
                  <a:pt x="11679421" y="3869094"/>
                  <a:pt x="10970151" y="3159824"/>
                  <a:pt x="10095223" y="3159824"/>
                </a:cubicBezTo>
                <a:close/>
                <a:moveTo>
                  <a:pt x="0" y="0"/>
                </a:moveTo>
                <a:lnTo>
                  <a:pt x="11687060" y="0"/>
                </a:lnTo>
                <a:lnTo>
                  <a:pt x="11687060" y="6336792"/>
                </a:lnTo>
                <a:lnTo>
                  <a:pt x="0" y="6336792"/>
                </a:lnTo>
                <a:close/>
              </a:path>
            </a:pathLst>
          </a:cu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6" name="Grafikk 5">
            <a:extLst>
              <a:ext uri="{FF2B5EF4-FFF2-40B4-BE49-F238E27FC236}">
                <a16:creationId xmlns:a16="http://schemas.microsoft.com/office/drawing/2014/main" id="{BDA3A984-011A-47CB-B09F-D0039923EC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23541" y="4209144"/>
            <a:ext cx="2450526" cy="1440000"/>
          </a:xfrm>
          <a:prstGeom prst="rect">
            <a:avLst/>
          </a:prstGeom>
        </p:spPr>
      </p:pic>
      <p:sp>
        <p:nvSpPr>
          <p:cNvPr id="4" name="Plassholder for tekst 6">
            <a:extLst>
              <a:ext uri="{FF2B5EF4-FFF2-40B4-BE49-F238E27FC236}">
                <a16:creationId xmlns:a16="http://schemas.microsoft.com/office/drawing/2014/main" id="{018537C3-B5A7-9D49-8D96-8D7C2E79C17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74839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23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4_Tekstside_Tittel på en li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726760" y="568961"/>
            <a:ext cx="10181017" cy="731520"/>
          </a:xfrm>
        </p:spPr>
        <p:txBody>
          <a:bodyPr/>
          <a:lstStyle>
            <a:lvl1pPr>
              <a:defRPr>
                <a:effectLst/>
                <a:latin typeface="IBM Plex Sans Text" panose="020B0503050203000203" pitchFamily="34" charset="0"/>
              </a:defRPr>
            </a:lvl1pPr>
          </a:lstStyle>
          <a:p>
            <a:r>
              <a:rPr lang="nb-NO"/>
              <a:t>Dette er en deloverskrift på en linje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6759" y="1528063"/>
            <a:ext cx="10760876" cy="47609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799370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ekstside_Sammenligning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726760" y="560833"/>
            <a:ext cx="4869949" cy="1072896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Kort deloverskrift på en eller to linjer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6761" y="1983233"/>
            <a:ext cx="4869945" cy="431393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0CEE30F0-6C95-4F3B-BBD9-A93DEFF7D38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95294" y="1983233"/>
            <a:ext cx="4869949" cy="431393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27E4F87-0CBC-4AA1-88ED-1F3EED4E90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95294" y="560833"/>
            <a:ext cx="4869949" cy="107289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effectLst/>
                <a:latin typeface="IBM Plex Sans Text" panose="020B0503050203000203" pitchFamily="34" charset="0"/>
              </a:defRPr>
            </a:lvl1pPr>
          </a:lstStyle>
          <a:p>
            <a:pPr lvl="0"/>
            <a:r>
              <a:rPr lang="nb-NO"/>
              <a:t>Kort deloverskrift på en eller to linjer</a:t>
            </a:r>
          </a:p>
        </p:txBody>
      </p:sp>
    </p:spTree>
    <p:extLst>
      <p:ext uri="{BB962C8B-B14F-4D97-AF65-F5344CB8AC3E}">
        <p14:creationId xmlns:p14="http://schemas.microsoft.com/office/powerpoint/2010/main" val="239929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to bilder - logo nedre mid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9E54A6F9-2381-4651-A590-AD9DC9F0F4F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260604"/>
            <a:ext cx="5843530" cy="6336792"/>
          </a:xfrm>
          <a:custGeom>
            <a:avLst/>
            <a:gdLst>
              <a:gd name="connsiteX0" fmla="*/ 0 w 5843530"/>
              <a:gd name="connsiteY0" fmla="*/ 0 h 6336792"/>
              <a:gd name="connsiteX1" fmla="*/ 5843530 w 5843530"/>
              <a:gd name="connsiteY1" fmla="*/ 0 h 6336792"/>
              <a:gd name="connsiteX2" fmla="*/ 5843530 w 5843530"/>
              <a:gd name="connsiteY2" fmla="*/ 3159824 h 6336792"/>
              <a:gd name="connsiteX3" fmla="*/ 4259332 w 5843530"/>
              <a:gd name="connsiteY3" fmla="*/ 4744022 h 6336792"/>
              <a:gd name="connsiteX4" fmla="*/ 5843530 w 5843530"/>
              <a:gd name="connsiteY4" fmla="*/ 6328220 h 6336792"/>
              <a:gd name="connsiteX5" fmla="*/ 5843530 w 5843530"/>
              <a:gd name="connsiteY5" fmla="*/ 6336792 h 6336792"/>
              <a:gd name="connsiteX6" fmla="*/ 0 w 5843530"/>
              <a:gd name="connsiteY6" fmla="*/ 6336792 h 633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43530" h="6336792">
                <a:moveTo>
                  <a:pt x="0" y="0"/>
                </a:moveTo>
                <a:lnTo>
                  <a:pt x="5843530" y="0"/>
                </a:lnTo>
                <a:lnTo>
                  <a:pt x="5843530" y="3159824"/>
                </a:lnTo>
                <a:cubicBezTo>
                  <a:pt x="4968602" y="3159824"/>
                  <a:pt x="4259332" y="3869094"/>
                  <a:pt x="4259332" y="4744022"/>
                </a:cubicBezTo>
                <a:cubicBezTo>
                  <a:pt x="4259332" y="5618950"/>
                  <a:pt x="4968602" y="6328220"/>
                  <a:pt x="5843530" y="6328220"/>
                </a:cubicBezTo>
                <a:lnTo>
                  <a:pt x="5843530" y="6336792"/>
                </a:lnTo>
                <a:lnTo>
                  <a:pt x="0" y="6336792"/>
                </a:lnTo>
                <a:close/>
              </a:path>
            </a:pathLst>
          </a:cu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8D19B5F7-68B5-47F4-BE46-81424285235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260604"/>
            <a:ext cx="5843530" cy="6336792"/>
          </a:xfrm>
          <a:custGeom>
            <a:avLst/>
            <a:gdLst>
              <a:gd name="connsiteX0" fmla="*/ 0 w 5843530"/>
              <a:gd name="connsiteY0" fmla="*/ 0 h 6336792"/>
              <a:gd name="connsiteX1" fmla="*/ 5843530 w 5843530"/>
              <a:gd name="connsiteY1" fmla="*/ 0 h 6336792"/>
              <a:gd name="connsiteX2" fmla="*/ 5843530 w 5843530"/>
              <a:gd name="connsiteY2" fmla="*/ 6336792 h 6336792"/>
              <a:gd name="connsiteX3" fmla="*/ 0 w 5843530"/>
              <a:gd name="connsiteY3" fmla="*/ 6336792 h 6336792"/>
              <a:gd name="connsiteX4" fmla="*/ 0 w 5843530"/>
              <a:gd name="connsiteY4" fmla="*/ 6328220 h 6336792"/>
              <a:gd name="connsiteX5" fmla="*/ 1584198 w 5843530"/>
              <a:gd name="connsiteY5" fmla="*/ 4744022 h 6336792"/>
              <a:gd name="connsiteX6" fmla="*/ 0 w 5843530"/>
              <a:gd name="connsiteY6" fmla="*/ 3159824 h 633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43530" h="6336792">
                <a:moveTo>
                  <a:pt x="0" y="0"/>
                </a:moveTo>
                <a:lnTo>
                  <a:pt x="5843530" y="0"/>
                </a:lnTo>
                <a:lnTo>
                  <a:pt x="5843530" y="6336792"/>
                </a:lnTo>
                <a:lnTo>
                  <a:pt x="0" y="6336792"/>
                </a:lnTo>
                <a:lnTo>
                  <a:pt x="0" y="6328220"/>
                </a:lnTo>
                <a:cubicBezTo>
                  <a:pt x="874928" y="6328220"/>
                  <a:pt x="1584198" y="5618950"/>
                  <a:pt x="1584198" y="4744022"/>
                </a:cubicBezTo>
                <a:cubicBezTo>
                  <a:pt x="1584198" y="3869094"/>
                  <a:pt x="874928" y="3159824"/>
                  <a:pt x="0" y="3159824"/>
                </a:cubicBezTo>
                <a:close/>
              </a:path>
            </a:pathLst>
          </a:cu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10" name="Grafikk 9">
            <a:extLst>
              <a:ext uri="{FF2B5EF4-FFF2-40B4-BE49-F238E27FC236}">
                <a16:creationId xmlns:a16="http://schemas.microsoft.com/office/drawing/2014/main" id="{1A9F8EB5-CBF5-45A3-99DF-507E4E5436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0737" y="4209144"/>
            <a:ext cx="2450526" cy="1440000"/>
          </a:xfrm>
          <a:prstGeom prst="rect">
            <a:avLst/>
          </a:prstGeom>
        </p:spPr>
      </p:pic>
      <p:sp>
        <p:nvSpPr>
          <p:cNvPr id="5" name="Plassholder for tekst 6">
            <a:extLst>
              <a:ext uri="{FF2B5EF4-FFF2-40B4-BE49-F238E27FC236}">
                <a16:creationId xmlns:a16="http://schemas.microsoft.com/office/drawing/2014/main" id="{F2B03C54-DBF9-7D41-8423-A2D7282B3CB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77443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>
                <a:effectLst/>
                <a:latin typeface="Calibri" panose="020F0502020204030204" pitchFamily="34" charset="0"/>
              </a:rPr>
              <a:t>Foto: Navn </a:t>
            </a:r>
            <a:r>
              <a:rPr lang="nb-NO" err="1">
                <a:effectLst/>
                <a:latin typeface="Calibri" panose="020F0502020204030204" pitchFamily="34" charset="0"/>
              </a:rPr>
              <a:t>Navnesen</a:t>
            </a:r>
            <a:endParaRPr lang="nb-NO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499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3D33E1B3-6F3D-F94E-A167-7B10C93F596B}"/>
              </a:ext>
            </a:extLst>
          </p:cNvPr>
          <p:cNvSpPr txBox="1"/>
          <p:nvPr userDrawn="1"/>
        </p:nvSpPr>
        <p:spPr>
          <a:xfrm>
            <a:off x="1359112" y="1536174"/>
            <a:ext cx="9229639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/>
              <a:t>Side 2 når kun bilde og logo brukes på forsiden:</a:t>
            </a:r>
          </a:p>
        </p:txBody>
      </p:sp>
    </p:spTree>
    <p:extLst>
      <p:ext uri="{BB962C8B-B14F-4D97-AF65-F5344CB8AC3E}">
        <p14:creationId xmlns:p14="http://schemas.microsoft.com/office/powerpoint/2010/main" val="3728404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verordnet tittel">
    <p:bg>
      <p:bgPr>
        <a:solidFill>
          <a:srgbClr val="D1EA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05BE899D-AB7E-4891-8F3E-46B3A5DB82AA}"/>
              </a:ext>
            </a:extLst>
          </p:cNvPr>
          <p:cNvSpPr/>
          <p:nvPr userDrawn="1"/>
        </p:nvSpPr>
        <p:spPr>
          <a:xfrm>
            <a:off x="0" y="-1"/>
            <a:ext cx="12192000" cy="2674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A52F63D-9445-4E70-A486-CD670D5AB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85915"/>
            <a:ext cx="9144000" cy="1477328"/>
          </a:xfrm>
        </p:spPr>
        <p:txBody>
          <a:bodyPr anchor="ctr">
            <a:noAutofit/>
          </a:bodyPr>
          <a:lstStyle>
            <a:lvl1pPr algn="ctr">
              <a:defRPr sz="48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14DD4AB-1872-4480-8ED4-3B0579F31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34816"/>
            <a:ext cx="9144000" cy="307777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0B6F49E-F50A-4085-8349-8B689DE1D8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0" y="6034207"/>
            <a:ext cx="9144000" cy="307777"/>
          </a:xfrm>
        </p:spPr>
        <p:txBody>
          <a:bodyPr>
            <a:noAutofit/>
          </a:bodyPr>
          <a:lstStyle>
            <a:lvl1pPr algn="ctr">
              <a:defRPr sz="2000"/>
            </a:lvl1pPr>
          </a:lstStyle>
          <a:p>
            <a:fld id="{1616D044-A856-48DF-A4CF-5F25FE17BDFB}" type="datetime4">
              <a:rPr lang="nb-NO" smtClean="0"/>
              <a:pPr/>
              <a:t>30. januar 2024</a:t>
            </a:fld>
            <a:endParaRPr lang="nb-NO"/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AF36B962-9986-8545-AB89-5E7416176A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0737" y="709017"/>
            <a:ext cx="2450526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102170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tsettelse av bakgrunn">
    <p:bg>
      <p:bgPr>
        <a:solidFill>
          <a:srgbClr val="CEEB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8711618C-0797-4DE8-8F76-26C2A470B1F1}" type="datetimeFigureOut">
              <a:rPr lang="nb-NO" smtClean="0"/>
              <a:pPr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3EB756F-746B-4A94-A95A-AE98F4E2B7B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innhold 8">
            <a:extLst>
              <a:ext uri="{FF2B5EF4-FFF2-40B4-BE49-F238E27FC236}">
                <a16:creationId xmlns:a16="http://schemas.microsoft.com/office/drawing/2014/main" id="{671453D5-3E99-C348-A0A5-D5E493F6BBD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249488" y="754064"/>
            <a:ext cx="7693024" cy="4013880"/>
          </a:xfrm>
        </p:spPr>
        <p:txBody>
          <a:bodyPr anchor="ctr"/>
          <a:lstStyle>
            <a:lvl1pPr marL="0" indent="0" algn="ctr">
              <a:buNone/>
              <a:defRPr sz="5000" b="1"/>
            </a:lvl1pPr>
            <a:lvl2pPr marL="252000" indent="0" algn="ctr">
              <a:buNone/>
              <a:defRPr/>
            </a:lvl2pPr>
            <a:lvl3pPr marL="504000" indent="0" algn="ctr">
              <a:buNone/>
              <a:defRPr/>
            </a:lvl3pPr>
            <a:lvl4pPr marL="756000" indent="0" algn="ctr">
              <a:buNone/>
              <a:defRPr/>
            </a:lvl4pPr>
            <a:lvl5pPr marL="1008000" indent="0" algn="ctr">
              <a:buNone/>
              <a:defRPr/>
            </a:lvl5pPr>
          </a:lstStyle>
          <a:p>
            <a:pPr lvl="0"/>
            <a:r>
              <a:rPr lang="nb-NO"/>
              <a:t>Klikk for å sette inn et innhold som kan komme etter introduksjonen over</a:t>
            </a:r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id="{77F031E0-10DD-F642-8710-7D8E130D6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9488" y="5086351"/>
            <a:ext cx="7693024" cy="70928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86161258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6A1B9753-303A-46F1-BC69-C534C20F802F}"/>
              </a:ext>
            </a:extLst>
          </p:cNvPr>
          <p:cNvSpPr/>
          <p:nvPr userDrawn="1"/>
        </p:nvSpPr>
        <p:spPr>
          <a:xfrm>
            <a:off x="0" y="0"/>
            <a:ext cx="12192000" cy="450056"/>
          </a:xfrm>
          <a:prstGeom prst="rect">
            <a:avLst/>
          </a:prstGeom>
          <a:solidFill>
            <a:srgbClr val="D1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0D7A32C-EC5E-4205-A508-829A1E611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789848"/>
            <a:ext cx="11039856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150DB1F-F0F3-48FE-95AB-644A68595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585913"/>
            <a:ext cx="11039856" cy="46968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666FC37-A4EA-490D-8E32-0AE790CC6D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6072" y="6609569"/>
            <a:ext cx="2743200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8711618C-0797-4DE8-8F76-26C2A470B1F1}" type="datetimeFigureOut">
              <a:rPr lang="nb-NO" smtClean="0"/>
              <a:pPr/>
              <a:t>30.01.2024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8CB23BE-A736-4A6C-8D27-3452A9C73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609569"/>
            <a:ext cx="4114800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424C4B4-B69C-4D11-A88F-900B06F89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72728" y="6609569"/>
            <a:ext cx="2743200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93EB756F-746B-4A94-A95A-AE98F4E2B7BB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53FF1BA6-FEDD-1F46-BD21-0869660DC317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74" name="Gruppe 73">
              <a:extLst>
                <a:ext uri="{FF2B5EF4-FFF2-40B4-BE49-F238E27FC236}">
                  <a16:creationId xmlns:a16="http://schemas.microsoft.com/office/drawing/2014/main" id="{F5D916D5-3ABD-3648-BB93-B781B9B252B7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75" name="Rektangel 74">
                <a:extLst>
                  <a:ext uri="{FF2B5EF4-FFF2-40B4-BE49-F238E27FC236}">
                    <a16:creationId xmlns:a16="http://schemas.microsoft.com/office/drawing/2014/main" id="{E366AB1A-9F0B-E440-B2F4-A409A023964B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76" name="Gruppe 75">
                <a:extLst>
                  <a:ext uri="{FF2B5EF4-FFF2-40B4-BE49-F238E27FC236}">
                    <a16:creationId xmlns:a16="http://schemas.microsoft.com/office/drawing/2014/main" id="{17C93C40-7EA1-3747-B173-ED8FF9803755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80" name="Gruppe 79">
                  <a:extLst>
                    <a:ext uri="{FF2B5EF4-FFF2-40B4-BE49-F238E27FC236}">
                      <a16:creationId xmlns:a16="http://schemas.microsoft.com/office/drawing/2014/main" id="{E82A97B8-F700-BF49-B114-9F7C967C0A4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133" name="Rektangel 132">
                    <a:extLst>
                      <a:ext uri="{FF2B5EF4-FFF2-40B4-BE49-F238E27FC236}">
                        <a16:creationId xmlns:a16="http://schemas.microsoft.com/office/drawing/2014/main" id="{A67B48C8-C8A7-A544-8339-1C296119D41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4" name="Rektangel 133">
                    <a:extLst>
                      <a:ext uri="{FF2B5EF4-FFF2-40B4-BE49-F238E27FC236}">
                        <a16:creationId xmlns:a16="http://schemas.microsoft.com/office/drawing/2014/main" id="{7A1B783C-2A64-914C-AB7E-5AB890E68C0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5" name="Rektangel 134">
                    <a:extLst>
                      <a:ext uri="{FF2B5EF4-FFF2-40B4-BE49-F238E27FC236}">
                        <a16:creationId xmlns:a16="http://schemas.microsoft.com/office/drawing/2014/main" id="{2C51B962-B33A-3A40-BE05-D937450ECB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1" name="Gruppe 80">
                  <a:extLst>
                    <a:ext uri="{FF2B5EF4-FFF2-40B4-BE49-F238E27FC236}">
                      <a16:creationId xmlns:a16="http://schemas.microsoft.com/office/drawing/2014/main" id="{110AEDC0-5128-F44B-979C-0B47130A665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130" name="Rektangel 129">
                    <a:extLst>
                      <a:ext uri="{FF2B5EF4-FFF2-40B4-BE49-F238E27FC236}">
                        <a16:creationId xmlns:a16="http://schemas.microsoft.com/office/drawing/2014/main" id="{DE8A31C8-DDE3-3143-8742-7E8F82DB56D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1" name="Rektangel 130">
                    <a:extLst>
                      <a:ext uri="{FF2B5EF4-FFF2-40B4-BE49-F238E27FC236}">
                        <a16:creationId xmlns:a16="http://schemas.microsoft.com/office/drawing/2014/main" id="{203B97E2-874C-BA4B-BE3E-CB1C54B44D4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2" name="Rektangel 131">
                    <a:extLst>
                      <a:ext uri="{FF2B5EF4-FFF2-40B4-BE49-F238E27FC236}">
                        <a16:creationId xmlns:a16="http://schemas.microsoft.com/office/drawing/2014/main" id="{87A3910F-C2A3-D84C-8750-043E1AC260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2" name="Gruppe 81">
                  <a:extLst>
                    <a:ext uri="{FF2B5EF4-FFF2-40B4-BE49-F238E27FC236}">
                      <a16:creationId xmlns:a16="http://schemas.microsoft.com/office/drawing/2014/main" id="{877313E6-D49B-4B46-A4D0-B502669398F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127" name="Rektangel 126">
                    <a:extLst>
                      <a:ext uri="{FF2B5EF4-FFF2-40B4-BE49-F238E27FC236}">
                        <a16:creationId xmlns:a16="http://schemas.microsoft.com/office/drawing/2014/main" id="{E30FE19B-0B67-E244-9949-62BF9D34A8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8" name="Rektangel 127">
                    <a:extLst>
                      <a:ext uri="{FF2B5EF4-FFF2-40B4-BE49-F238E27FC236}">
                        <a16:creationId xmlns:a16="http://schemas.microsoft.com/office/drawing/2014/main" id="{E4E7EC54-1BBC-E14E-BAAF-E47529D6AFC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9" name="Rektangel 128">
                    <a:extLst>
                      <a:ext uri="{FF2B5EF4-FFF2-40B4-BE49-F238E27FC236}">
                        <a16:creationId xmlns:a16="http://schemas.microsoft.com/office/drawing/2014/main" id="{C14AB9EB-BE67-8247-877F-BB29B88C9AA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3" name="Gruppe 82">
                  <a:extLst>
                    <a:ext uri="{FF2B5EF4-FFF2-40B4-BE49-F238E27FC236}">
                      <a16:creationId xmlns:a16="http://schemas.microsoft.com/office/drawing/2014/main" id="{ECC4D34D-4062-C941-B87A-1FEF48FB1D2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124" name="Rektangel 123">
                    <a:extLst>
                      <a:ext uri="{FF2B5EF4-FFF2-40B4-BE49-F238E27FC236}">
                        <a16:creationId xmlns:a16="http://schemas.microsoft.com/office/drawing/2014/main" id="{1B70891E-2C79-7E4F-BAD8-6A72C68EE1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5" name="Rektangel 124">
                    <a:extLst>
                      <a:ext uri="{FF2B5EF4-FFF2-40B4-BE49-F238E27FC236}">
                        <a16:creationId xmlns:a16="http://schemas.microsoft.com/office/drawing/2014/main" id="{9D672C5F-AF13-464E-B0E6-D5DA164ED64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6" name="Rektangel 125">
                    <a:extLst>
                      <a:ext uri="{FF2B5EF4-FFF2-40B4-BE49-F238E27FC236}">
                        <a16:creationId xmlns:a16="http://schemas.microsoft.com/office/drawing/2014/main" id="{7B771A10-B86A-6147-8369-838AEC5C3DF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4" name="Gruppe 83">
                  <a:extLst>
                    <a:ext uri="{FF2B5EF4-FFF2-40B4-BE49-F238E27FC236}">
                      <a16:creationId xmlns:a16="http://schemas.microsoft.com/office/drawing/2014/main" id="{8F1B4705-18EC-454C-8712-FD4ABCE6689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21" name="Rektangel 120">
                    <a:extLst>
                      <a:ext uri="{FF2B5EF4-FFF2-40B4-BE49-F238E27FC236}">
                        <a16:creationId xmlns:a16="http://schemas.microsoft.com/office/drawing/2014/main" id="{051580D0-B740-664A-942C-0DE46F5C4B4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2" name="Rektangel 121">
                    <a:extLst>
                      <a:ext uri="{FF2B5EF4-FFF2-40B4-BE49-F238E27FC236}">
                        <a16:creationId xmlns:a16="http://schemas.microsoft.com/office/drawing/2014/main" id="{EE77F838-A16A-7A4A-B950-B89B5CE3118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3" name="Rektangel 122">
                    <a:extLst>
                      <a:ext uri="{FF2B5EF4-FFF2-40B4-BE49-F238E27FC236}">
                        <a16:creationId xmlns:a16="http://schemas.microsoft.com/office/drawing/2014/main" id="{C01A2D8F-FFCE-0442-95FD-C233C8636AE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5" name="Gruppe 84">
                  <a:extLst>
                    <a:ext uri="{FF2B5EF4-FFF2-40B4-BE49-F238E27FC236}">
                      <a16:creationId xmlns:a16="http://schemas.microsoft.com/office/drawing/2014/main" id="{25A01621-0FE3-2A49-8DC0-EDCA94A6731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18" name="Rektangel 117">
                    <a:extLst>
                      <a:ext uri="{FF2B5EF4-FFF2-40B4-BE49-F238E27FC236}">
                        <a16:creationId xmlns:a16="http://schemas.microsoft.com/office/drawing/2014/main" id="{F7880B45-5BB9-D045-95E9-5D8A5FE303C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9" name="Rektangel 118">
                    <a:extLst>
                      <a:ext uri="{FF2B5EF4-FFF2-40B4-BE49-F238E27FC236}">
                        <a16:creationId xmlns:a16="http://schemas.microsoft.com/office/drawing/2014/main" id="{E0F039B5-ED1D-F94A-B533-FDB2C4F2B7C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0" name="Rektangel 119">
                    <a:extLst>
                      <a:ext uri="{FF2B5EF4-FFF2-40B4-BE49-F238E27FC236}">
                        <a16:creationId xmlns:a16="http://schemas.microsoft.com/office/drawing/2014/main" id="{4E577945-6E84-0B4A-AF97-9E8C28A922B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6" name="Gruppe 85">
                  <a:extLst>
                    <a:ext uri="{FF2B5EF4-FFF2-40B4-BE49-F238E27FC236}">
                      <a16:creationId xmlns:a16="http://schemas.microsoft.com/office/drawing/2014/main" id="{97D37F3A-C64D-BB4B-BFB3-0683A6D8E20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15" name="Rektangel 114">
                    <a:extLst>
                      <a:ext uri="{FF2B5EF4-FFF2-40B4-BE49-F238E27FC236}">
                        <a16:creationId xmlns:a16="http://schemas.microsoft.com/office/drawing/2014/main" id="{6ED225A8-00C8-C04A-83CC-CB8FF6CB50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6" name="Rektangel 115">
                    <a:extLst>
                      <a:ext uri="{FF2B5EF4-FFF2-40B4-BE49-F238E27FC236}">
                        <a16:creationId xmlns:a16="http://schemas.microsoft.com/office/drawing/2014/main" id="{4993CB30-5A66-6241-9F49-DB26B2A054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7" name="Rektangel 116">
                    <a:extLst>
                      <a:ext uri="{FF2B5EF4-FFF2-40B4-BE49-F238E27FC236}">
                        <a16:creationId xmlns:a16="http://schemas.microsoft.com/office/drawing/2014/main" id="{68F659DE-1F69-C748-81C5-3CD26D9D233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7" name="Gruppe 86">
                  <a:extLst>
                    <a:ext uri="{FF2B5EF4-FFF2-40B4-BE49-F238E27FC236}">
                      <a16:creationId xmlns:a16="http://schemas.microsoft.com/office/drawing/2014/main" id="{21E8620C-97E9-B343-98DC-CC2D28337A1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12" name="Rektangel 111">
                    <a:extLst>
                      <a:ext uri="{FF2B5EF4-FFF2-40B4-BE49-F238E27FC236}">
                        <a16:creationId xmlns:a16="http://schemas.microsoft.com/office/drawing/2014/main" id="{B2A0AF38-C865-3443-832B-B35C5E6FC82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3" name="Rektangel 112">
                    <a:extLst>
                      <a:ext uri="{FF2B5EF4-FFF2-40B4-BE49-F238E27FC236}">
                        <a16:creationId xmlns:a16="http://schemas.microsoft.com/office/drawing/2014/main" id="{CAEFD1DE-4B51-314A-8112-EA6550B1BAB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4" name="Rektangel 113">
                    <a:extLst>
                      <a:ext uri="{FF2B5EF4-FFF2-40B4-BE49-F238E27FC236}">
                        <a16:creationId xmlns:a16="http://schemas.microsoft.com/office/drawing/2014/main" id="{36E30B97-BE3C-B748-9494-8A87B6A616F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8" name="Gruppe 87">
                  <a:extLst>
                    <a:ext uri="{FF2B5EF4-FFF2-40B4-BE49-F238E27FC236}">
                      <a16:creationId xmlns:a16="http://schemas.microsoft.com/office/drawing/2014/main" id="{D04D5925-B217-A14A-933C-DBC9342249D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9" name="Rektangel 108">
                    <a:extLst>
                      <a:ext uri="{FF2B5EF4-FFF2-40B4-BE49-F238E27FC236}">
                        <a16:creationId xmlns:a16="http://schemas.microsoft.com/office/drawing/2014/main" id="{8CEA632F-E60C-F745-8697-6442D576A2A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0" name="Rektangel 109">
                    <a:extLst>
                      <a:ext uri="{FF2B5EF4-FFF2-40B4-BE49-F238E27FC236}">
                        <a16:creationId xmlns:a16="http://schemas.microsoft.com/office/drawing/2014/main" id="{6AC1EEAF-557C-DF49-9B87-3F1E0AAED24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1" name="Rektangel 110">
                    <a:extLst>
                      <a:ext uri="{FF2B5EF4-FFF2-40B4-BE49-F238E27FC236}">
                        <a16:creationId xmlns:a16="http://schemas.microsoft.com/office/drawing/2014/main" id="{52C5A6E6-8371-DA4B-B6F1-0A076A3C12B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9" name="Gruppe 88">
                  <a:extLst>
                    <a:ext uri="{FF2B5EF4-FFF2-40B4-BE49-F238E27FC236}">
                      <a16:creationId xmlns:a16="http://schemas.microsoft.com/office/drawing/2014/main" id="{658BF966-72DD-4844-A8EE-0F19CF84D4E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6" name="Rektangel 105">
                    <a:extLst>
                      <a:ext uri="{FF2B5EF4-FFF2-40B4-BE49-F238E27FC236}">
                        <a16:creationId xmlns:a16="http://schemas.microsoft.com/office/drawing/2014/main" id="{055F2084-B43D-9641-8B47-CA1EB712CFB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7" name="Rektangel 106">
                    <a:extLst>
                      <a:ext uri="{FF2B5EF4-FFF2-40B4-BE49-F238E27FC236}">
                        <a16:creationId xmlns:a16="http://schemas.microsoft.com/office/drawing/2014/main" id="{4A5B6B38-2049-1242-A0B9-1B2581D142C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8" name="Rektangel 107">
                    <a:extLst>
                      <a:ext uri="{FF2B5EF4-FFF2-40B4-BE49-F238E27FC236}">
                        <a16:creationId xmlns:a16="http://schemas.microsoft.com/office/drawing/2014/main" id="{8A0E2528-778B-9243-B035-A3CCCD89BFE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90" name="Gruppe 89">
                  <a:extLst>
                    <a:ext uri="{FF2B5EF4-FFF2-40B4-BE49-F238E27FC236}">
                      <a16:creationId xmlns:a16="http://schemas.microsoft.com/office/drawing/2014/main" id="{EE6A93E8-A420-EC43-B0FB-2CBD4142695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3" name="Rektangel 102">
                    <a:extLst>
                      <a:ext uri="{FF2B5EF4-FFF2-40B4-BE49-F238E27FC236}">
                        <a16:creationId xmlns:a16="http://schemas.microsoft.com/office/drawing/2014/main" id="{872B784D-28D7-0C4E-8F58-018277B676F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4" name="Rektangel 103">
                    <a:extLst>
                      <a:ext uri="{FF2B5EF4-FFF2-40B4-BE49-F238E27FC236}">
                        <a16:creationId xmlns:a16="http://schemas.microsoft.com/office/drawing/2014/main" id="{28BFF343-4860-6F41-A481-3D5E3CE1684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5" name="Rektangel 104">
                    <a:extLst>
                      <a:ext uri="{FF2B5EF4-FFF2-40B4-BE49-F238E27FC236}">
                        <a16:creationId xmlns:a16="http://schemas.microsoft.com/office/drawing/2014/main" id="{59770CFD-1093-7744-B3DB-1BE6E02ED7D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91" name="Gruppe 90">
                  <a:extLst>
                    <a:ext uri="{FF2B5EF4-FFF2-40B4-BE49-F238E27FC236}">
                      <a16:creationId xmlns:a16="http://schemas.microsoft.com/office/drawing/2014/main" id="{FC48CCA8-3EA1-5140-94F8-F0A7FBF4624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0" name="Rektangel 99">
                    <a:extLst>
                      <a:ext uri="{FF2B5EF4-FFF2-40B4-BE49-F238E27FC236}">
                        <a16:creationId xmlns:a16="http://schemas.microsoft.com/office/drawing/2014/main" id="{15AA3B2E-5848-7B4F-9F24-40623C80FD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1" name="Rektangel 100">
                    <a:extLst>
                      <a:ext uri="{FF2B5EF4-FFF2-40B4-BE49-F238E27FC236}">
                        <a16:creationId xmlns:a16="http://schemas.microsoft.com/office/drawing/2014/main" id="{CF3DC828-19AD-D641-A026-0949CA32CBD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2" name="Rektangel 101">
                    <a:extLst>
                      <a:ext uri="{FF2B5EF4-FFF2-40B4-BE49-F238E27FC236}">
                        <a16:creationId xmlns:a16="http://schemas.microsoft.com/office/drawing/2014/main" id="{D78A3C31-69D7-8F42-AA77-A2755774C8D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92" name="Gruppe 91">
                  <a:extLst>
                    <a:ext uri="{FF2B5EF4-FFF2-40B4-BE49-F238E27FC236}">
                      <a16:creationId xmlns:a16="http://schemas.microsoft.com/office/drawing/2014/main" id="{82F19B46-B1CD-FB41-BD16-8CB4124A1E6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97" name="Rektangel 96">
                    <a:extLst>
                      <a:ext uri="{FF2B5EF4-FFF2-40B4-BE49-F238E27FC236}">
                        <a16:creationId xmlns:a16="http://schemas.microsoft.com/office/drawing/2014/main" id="{03F74DBE-7C77-E740-ABCF-C21EB1F04AA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98" name="Rektangel 97">
                    <a:extLst>
                      <a:ext uri="{FF2B5EF4-FFF2-40B4-BE49-F238E27FC236}">
                        <a16:creationId xmlns:a16="http://schemas.microsoft.com/office/drawing/2014/main" id="{1CC08263-748D-D447-B319-69D7DBB9E1E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99" name="Rektangel 98">
                    <a:extLst>
                      <a:ext uri="{FF2B5EF4-FFF2-40B4-BE49-F238E27FC236}">
                        <a16:creationId xmlns:a16="http://schemas.microsoft.com/office/drawing/2014/main" id="{13602AB5-9975-6F4B-9DF3-477DB0D5C2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93" name="Gruppe 92">
                  <a:extLst>
                    <a:ext uri="{FF2B5EF4-FFF2-40B4-BE49-F238E27FC236}">
                      <a16:creationId xmlns:a16="http://schemas.microsoft.com/office/drawing/2014/main" id="{58E5C938-5FB6-704D-B28A-89E4CB32BB8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94" name="Rektangel 93">
                    <a:extLst>
                      <a:ext uri="{FF2B5EF4-FFF2-40B4-BE49-F238E27FC236}">
                        <a16:creationId xmlns:a16="http://schemas.microsoft.com/office/drawing/2014/main" id="{7C2F46C2-7B9A-DF47-8DE7-2F82DC9CDA0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95" name="Rektangel 94">
                    <a:extLst>
                      <a:ext uri="{FF2B5EF4-FFF2-40B4-BE49-F238E27FC236}">
                        <a16:creationId xmlns:a16="http://schemas.microsoft.com/office/drawing/2014/main" id="{11549334-6461-2342-AAC1-8C47A23BCE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96" name="Rektangel 95">
                    <a:extLst>
                      <a:ext uri="{FF2B5EF4-FFF2-40B4-BE49-F238E27FC236}">
                        <a16:creationId xmlns:a16="http://schemas.microsoft.com/office/drawing/2014/main" id="{0BFAD728-919D-D445-A305-54EC3196A36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  <p:sp>
            <p:nvSpPr>
              <p:cNvPr id="77" name="TekstSylinder 76">
                <a:extLst>
                  <a:ext uri="{FF2B5EF4-FFF2-40B4-BE49-F238E27FC236}">
                    <a16:creationId xmlns:a16="http://schemas.microsoft.com/office/drawing/2014/main" id="{BF0FAF8C-79FD-B74B-A041-5450ED2DDB0C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/>
                  <a:t>Bakgrunn</a:t>
                </a:r>
              </a:p>
            </p:txBody>
          </p:sp>
          <p:sp>
            <p:nvSpPr>
              <p:cNvPr id="78" name="TekstSylinder 77">
                <a:extLst>
                  <a:ext uri="{FF2B5EF4-FFF2-40B4-BE49-F238E27FC236}">
                    <a16:creationId xmlns:a16="http://schemas.microsoft.com/office/drawing/2014/main" id="{E4CE1000-C74C-A94F-939E-4A235E0A8E58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/>
                  <a:t>Lys bakgrunn</a:t>
                </a:r>
              </a:p>
            </p:txBody>
          </p:sp>
          <p:sp>
            <p:nvSpPr>
              <p:cNvPr id="79" name="TekstSylinder 78">
                <a:extLst>
                  <a:ext uri="{FF2B5EF4-FFF2-40B4-BE49-F238E27FC236}">
                    <a16:creationId xmlns:a16="http://schemas.microsoft.com/office/drawing/2014/main" id="{A534BE24-B61A-734D-BFA5-D0C812B1EBD7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/>
                  <a:t>Mørk for grafikk</a:t>
                </a:r>
              </a:p>
            </p:txBody>
          </p:sp>
          <p:sp>
            <p:nvSpPr>
              <p:cNvPr id="136" name="TekstSylinder 135">
                <a:extLst>
                  <a:ext uri="{FF2B5EF4-FFF2-40B4-BE49-F238E27FC236}">
                    <a16:creationId xmlns:a16="http://schemas.microsoft.com/office/drawing/2014/main" id="{6F0A7590-FDBD-9947-B6D8-C70450E72B5F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/>
                  <a:t>Kontrast</a:t>
                </a:r>
              </a:p>
            </p:txBody>
          </p:sp>
        </p:grpSp>
        <p:sp>
          <p:nvSpPr>
            <p:cNvPr id="137" name="Rektangel 136">
              <a:extLst>
                <a:ext uri="{FF2B5EF4-FFF2-40B4-BE49-F238E27FC236}">
                  <a16:creationId xmlns:a16="http://schemas.microsoft.com/office/drawing/2014/main" id="{FF195340-0B65-2D41-B02E-C5CBD20183FB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pic>
        <p:nvPicPr>
          <p:cNvPr id="9" name="Grafikk 8">
            <a:extLst>
              <a:ext uri="{FF2B5EF4-FFF2-40B4-BE49-F238E27FC236}">
                <a16:creationId xmlns:a16="http://schemas.microsoft.com/office/drawing/2014/main" id="{F2E5610B-71CB-49F0-8CFD-A6498CAD387D}"/>
              </a:ext>
            </a:extLst>
          </p:cNvPr>
          <p:cNvPicPr>
            <a:picLocks noChangeAspect="1"/>
          </p:cNvPicPr>
          <p:nvPr userDrawn="1"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4"/>
              </a:ext>
            </a:extLst>
          </a:blip>
          <a:stretch>
            <a:fillRect/>
          </a:stretch>
        </p:blipFill>
        <p:spPr>
          <a:xfrm>
            <a:off x="9884664" y="213605"/>
            <a:ext cx="1731264" cy="49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07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  <p:sldLayoutId id="2147483692" r:id="rId31"/>
    <p:sldLayoutId id="2147483693" r:id="rId32"/>
    <p:sldLayoutId id="2147483694" r:id="rId33"/>
    <p:sldLayoutId id="2147483695" r:id="rId34"/>
    <p:sldLayoutId id="2147483696" r:id="rId35"/>
    <p:sldLayoutId id="2147483697" r:id="rId36"/>
    <p:sldLayoutId id="2147483698" r:id="rId37"/>
    <p:sldLayoutId id="2147483699" r:id="rId38"/>
    <p:sldLayoutId id="2147483700" r:id="rId39"/>
    <p:sldLayoutId id="2147483701" r:id="rId40"/>
    <p:sldLayoutId id="2147483702" r:id="rId41"/>
    <p:sldLayoutId id="2147483703" r:id="rId42"/>
    <p:sldLayoutId id="2147483704" r:id="rId43"/>
    <p:sldLayoutId id="2147483705" r:id="rId44"/>
    <p:sldLayoutId id="2147483706" r:id="rId45"/>
    <p:sldLayoutId id="2147483707" r:id="rId46"/>
    <p:sldLayoutId id="2147483708" r:id="rId47"/>
    <p:sldLayoutId id="2147483709" r:id="rId48"/>
    <p:sldLayoutId id="2147483710" r:id="rId49"/>
    <p:sldLayoutId id="2147483711" r:id="rId50"/>
    <p:sldLayoutId id="2147483712" r:id="rId51"/>
  </p:sldLayoutIdLst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dir.no/Lareplaner/" TargetMode="External"/><Relationship Id="rId2" Type="http://schemas.openxmlformats.org/officeDocument/2006/relationships/hyperlink" Target="http://www.vilbli.no/" TargetMode="External"/><Relationship Id="rId1" Type="http://schemas.openxmlformats.org/officeDocument/2006/relationships/slideLayout" Target="../slideLayouts/slideLayout50.xml"/><Relationship Id="rId6" Type="http://schemas.openxmlformats.org/officeDocument/2006/relationships/hyperlink" Target="http://www.samordnaopptak.no/info/opptak/poengberegning/index.html" TargetMode="External"/><Relationship Id="rId5" Type="http://schemas.openxmlformats.org/officeDocument/2006/relationships/hyperlink" Target="http://www.samordnaopptak.no/info/opptak/" TargetMode="External"/><Relationship Id="rId4" Type="http://schemas.openxmlformats.org/officeDocument/2006/relationships/hyperlink" Target="https://utdanning.no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lemark.no/Vaare-tjenester/Utdanning/For-elever/Informasjon-for-elever-og-foresatte/For-artikler/Retningslinjer-for-godkjenning-av-videregaaende-opplaering" TargetMode="External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5332A8-C0FF-414A-AAD0-0DACEABC2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b-NO" dirty="0">
                <a:uFill>
                  <a:solidFill>
                    <a:srgbClr val="CC3399"/>
                  </a:solidFill>
                </a:uFill>
                <a:latin typeface="Verdana Bold"/>
                <a:ea typeface="Verdana Bold"/>
                <a:cs typeface="Verdana Bold"/>
                <a:sym typeface="Verdana Bold"/>
              </a:rPr>
            </a:br>
            <a:r>
              <a:rPr lang="nb-NO" dirty="0">
                <a:uFill>
                  <a:solidFill>
                    <a:srgbClr val="CC3399"/>
                  </a:solidFill>
                </a:uFill>
                <a:latin typeface="Verdana Bold"/>
                <a:ea typeface="Verdana Bold"/>
                <a:cs typeface="Verdana Bold"/>
                <a:sym typeface="Verdana Bold"/>
              </a:rPr>
              <a:t>Foreldremøte 30 januar 2024</a:t>
            </a:r>
            <a:br>
              <a:rPr lang="nb-NO" dirty="0">
                <a:uFill>
                  <a:solidFill>
                    <a:srgbClr val="CC3399"/>
                  </a:solidFill>
                </a:uFill>
                <a:latin typeface="Verdana Bold"/>
                <a:ea typeface="Verdana Bold"/>
                <a:cs typeface="Verdana Bold"/>
                <a:sym typeface="Verdana Bold"/>
              </a:rPr>
            </a:br>
            <a:br>
              <a:rPr lang="nb-NO" dirty="0">
                <a:uFill>
                  <a:solidFill>
                    <a:srgbClr val="CC3399"/>
                  </a:solidFill>
                </a:uFill>
                <a:latin typeface="Verdana Bold"/>
                <a:ea typeface="Verdana Bold"/>
                <a:cs typeface="Verdana Bold"/>
                <a:sym typeface="Verdana Bold"/>
              </a:rPr>
            </a:br>
            <a:r>
              <a:rPr lang="nb-NO" dirty="0">
                <a:uFill>
                  <a:solidFill>
                    <a:srgbClr val="CC3399"/>
                  </a:solidFill>
                </a:uFill>
                <a:latin typeface="Verdana Bold"/>
                <a:ea typeface="Verdana Bold"/>
                <a:cs typeface="Verdana Bold"/>
                <a:sym typeface="Verdana Bold"/>
              </a:rPr>
              <a:t>Programområde og programfag  </a:t>
            </a:r>
            <a:br>
              <a:rPr lang="nb-NO" dirty="0">
                <a:uFill>
                  <a:solidFill>
                    <a:srgbClr val="CC3399"/>
                  </a:solidFill>
                </a:uFill>
                <a:latin typeface="Verdana Bold"/>
                <a:ea typeface="Verdana Bold"/>
                <a:cs typeface="Verdana Bold"/>
                <a:sym typeface="Verdana Bold"/>
              </a:rPr>
            </a:br>
            <a:r>
              <a:rPr lang="nb-NO" dirty="0">
                <a:uFill>
                  <a:solidFill>
                    <a:srgbClr val="CC3399"/>
                  </a:solidFill>
                </a:uFill>
                <a:latin typeface="Verdana Bold"/>
                <a:ea typeface="Verdana Bold"/>
                <a:cs typeface="Verdana Bold"/>
                <a:sym typeface="Verdana Bold"/>
              </a:rPr>
              <a:t>Bø vgs </a:t>
            </a:r>
            <a:br>
              <a:rPr lang="nb-NO" dirty="0">
                <a:uFill>
                  <a:solidFill>
                    <a:srgbClr val="CC3399"/>
                  </a:solidFill>
                </a:uFill>
                <a:latin typeface="Verdana Bold"/>
                <a:ea typeface="Verdana Bold"/>
                <a:cs typeface="Verdana Bold"/>
                <a:sym typeface="Verdana Bold"/>
              </a:rPr>
            </a:br>
            <a:r>
              <a:rPr lang="nb-NO" dirty="0">
                <a:uFill>
                  <a:solidFill>
                    <a:srgbClr val="CC3399"/>
                  </a:solidFill>
                </a:uFill>
                <a:latin typeface="Verdana Bold"/>
                <a:ea typeface="Verdana Bold"/>
                <a:cs typeface="Verdana Bold"/>
                <a:sym typeface="Verdana Bold"/>
              </a:rPr>
              <a:t>for VG2 ST </a:t>
            </a:r>
            <a:br>
              <a:rPr lang="nb-NO" dirty="0">
                <a:uFill>
                  <a:solidFill>
                    <a:srgbClr val="CC3399"/>
                  </a:solidFill>
                </a:uFill>
                <a:latin typeface="Verdana Bold"/>
                <a:ea typeface="Verdana Bold"/>
                <a:cs typeface="Verdana Bold"/>
                <a:sym typeface="Verdana Bold"/>
              </a:rPr>
            </a:br>
            <a:r>
              <a:rPr lang="nb-NO" dirty="0">
                <a:uFill>
                  <a:solidFill>
                    <a:srgbClr val="CC3399"/>
                  </a:solidFill>
                </a:uFill>
                <a:latin typeface="Verdana Bold"/>
                <a:ea typeface="Verdana Bold"/>
                <a:cs typeface="Verdana Bold"/>
                <a:sym typeface="Verdana Bold"/>
              </a:rPr>
              <a:t>2024-2025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D612B95-A6B3-4B72-B1AB-AAFD8DADF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pPr marL="0" indent="0">
              <a:buNone/>
            </a:pPr>
            <a:endParaRPr lang="nb-NO" b="1" i="1" dirty="0"/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67B903C6-A0F2-44A2-A1FE-9CFEC32A7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5E9D2D42-3AA4-4AF0-8134-B32913085D8C}"/>
              </a:ext>
            </a:extLst>
          </p:cNvPr>
          <p:cNvSpPr/>
          <p:nvPr/>
        </p:nvSpPr>
        <p:spPr>
          <a:xfrm>
            <a:off x="3048000" y="29673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nb-NO">
                <a:uFill>
                  <a:solidFill>
                    <a:srgbClr val="CC3399"/>
                  </a:solidFill>
                </a:uFill>
                <a:latin typeface="Verdana Bold"/>
                <a:ea typeface="Verdana Bold"/>
                <a:cs typeface="Verdana Bold"/>
                <a:sym typeface="Verdana Bold"/>
              </a:rPr>
            </a:b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642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2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Informasjon - valg av programområde og programfag</a:t>
            </a:r>
            <a:br>
              <a:rPr lang="nb-NO" sz="32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</a:br>
            <a:r>
              <a:rPr lang="nb-NO" sz="32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Studiespesialisering </a:t>
            </a:r>
            <a:endParaRPr lang="nb-NO" sz="320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26760" y="2058323"/>
            <a:ext cx="8373959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3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>
              <a:buNone/>
            </a:pPr>
            <a:r>
              <a:rPr lang="nb-NO" altLang="nb-NO" sz="1400" b="1" dirty="0">
                <a:ea typeface="Times New Roman" panose="02020603050405020304" pitchFamily="18" charset="0"/>
              </a:rPr>
              <a:t>Sjekk  </a:t>
            </a:r>
          </a:p>
          <a:p>
            <a:pPr marL="0">
              <a:buNone/>
            </a:pPr>
            <a:r>
              <a:rPr lang="nb-NO" altLang="nb-NO" sz="1400" b="1" dirty="0">
                <a:ea typeface="Times New Roman" panose="02020603050405020304" pitchFamily="18" charset="0"/>
              </a:rPr>
              <a:t>Struktur og fag: </a:t>
            </a:r>
            <a:r>
              <a:rPr lang="nb-NO" altLang="nb-NO" sz="1800" b="1" dirty="0">
                <a:ea typeface="Times New Roman" panose="02020603050405020304" pitchFamily="18" charset="0"/>
              </a:rPr>
              <a:t>	 </a:t>
            </a:r>
            <a:r>
              <a:rPr lang="nb-NO" altLang="nb-NO" b="1" dirty="0">
                <a:ea typeface="Times New Roman" panose="02020603050405020304" pitchFamily="18" charset="0"/>
              </a:rPr>
              <a:t> </a:t>
            </a:r>
            <a:r>
              <a:rPr lang="nb-NO" altLang="nb-NO" sz="1400" dirty="0">
                <a:ea typeface="Times New Roman" panose="02020603050405020304" pitchFamily="18" charset="0"/>
                <a:hlinkClick r:id="rId2"/>
              </a:rPr>
              <a:t>http://www.vilbli.no/</a:t>
            </a:r>
            <a:endParaRPr lang="nb-NO" altLang="nb-NO" sz="1400" dirty="0">
              <a:ea typeface="Times New Roman" panose="02020603050405020304" pitchFamily="18" charset="0"/>
            </a:endParaRPr>
          </a:p>
          <a:p>
            <a:pPr marL="0">
              <a:buNone/>
            </a:pPr>
            <a:endParaRPr lang="nb-NO" altLang="nb-NO" sz="600" dirty="0"/>
          </a:p>
          <a:p>
            <a:pPr marL="0">
              <a:buNone/>
            </a:pPr>
            <a:r>
              <a:rPr lang="nb-NO" altLang="nb-NO" sz="1400" b="1" dirty="0" err="1">
                <a:ea typeface="Times New Roman" panose="02020603050405020304" pitchFamily="18" charset="0"/>
              </a:rPr>
              <a:t>Fagplanar</a:t>
            </a:r>
            <a:r>
              <a:rPr lang="nb-NO" altLang="nb-NO" sz="1400" b="1" dirty="0">
                <a:ea typeface="Times New Roman" panose="02020603050405020304" pitchFamily="18" charset="0"/>
              </a:rPr>
              <a:t>:  	  </a:t>
            </a:r>
            <a:r>
              <a:rPr lang="nb-NO" altLang="nb-NO" sz="1400" dirty="0">
                <a:ea typeface="Times New Roman" panose="02020603050405020304" pitchFamily="18" charset="0"/>
                <a:hlinkClick r:id="rId3"/>
              </a:rPr>
              <a:t>http://www.udir.no/Lareplaner/</a:t>
            </a:r>
            <a:r>
              <a:rPr lang="nb-NO" altLang="nb-NO" sz="1400" dirty="0">
                <a:ea typeface="Times New Roman" panose="02020603050405020304" pitchFamily="18" charset="0"/>
              </a:rPr>
              <a:t> </a:t>
            </a:r>
          </a:p>
          <a:p>
            <a:pPr marL="0">
              <a:buNone/>
            </a:pPr>
            <a:endParaRPr lang="nb-NO" altLang="nb-NO" sz="1400" dirty="0"/>
          </a:p>
          <a:p>
            <a:pPr marL="0">
              <a:buNone/>
            </a:pPr>
            <a:r>
              <a:rPr lang="nb-NO" altLang="nb-NO" sz="1400" dirty="0" err="1"/>
              <a:t>Div</a:t>
            </a:r>
            <a:r>
              <a:rPr lang="nb-NO" altLang="nb-NO" sz="1400" dirty="0"/>
              <a:t> info om studier: 	 </a:t>
            </a:r>
            <a:r>
              <a:rPr lang="nb-NO" altLang="nb-NO" sz="1400" dirty="0">
                <a:hlinkClick r:id="rId4"/>
              </a:rPr>
              <a:t>https://utdanning.no/</a:t>
            </a:r>
            <a:endParaRPr lang="nb-NO" altLang="nb-NO" sz="600" dirty="0"/>
          </a:p>
          <a:p>
            <a:pPr marL="0">
              <a:buNone/>
            </a:pPr>
            <a:r>
              <a:rPr lang="nb-NO" altLang="nb-NO" sz="1800" b="1" dirty="0">
                <a:ea typeface="Times New Roman" panose="02020603050405020304" pitchFamily="18" charset="0"/>
              </a:rPr>
              <a:t> </a:t>
            </a:r>
            <a:endParaRPr lang="nb-NO" altLang="nb-NO" sz="600" dirty="0"/>
          </a:p>
          <a:p>
            <a:pPr marL="0">
              <a:buNone/>
            </a:pPr>
            <a:r>
              <a:rPr lang="nb-NO" altLang="nb-NO" sz="1400" b="1" dirty="0">
                <a:ea typeface="Times New Roman" panose="02020603050405020304" pitchFamily="18" charset="0"/>
              </a:rPr>
              <a:t>Krav om spesiell studiekompetanse (spesielle opptakskrav) ved universitet og høgskoler </a:t>
            </a:r>
            <a:endParaRPr lang="nb-NO" altLang="nb-NO" sz="600" dirty="0"/>
          </a:p>
          <a:p>
            <a:pPr marL="0">
              <a:buNone/>
            </a:pPr>
            <a:r>
              <a:rPr lang="nb-NO" altLang="nb-NO" sz="1200" dirty="0">
                <a:ea typeface="Times New Roman" panose="02020603050405020304" pitchFamily="18" charset="0"/>
              </a:rPr>
              <a:t>Oppdatert informasjon om dette finnes på: </a:t>
            </a:r>
            <a:r>
              <a:rPr lang="nb-NO" altLang="nb-NO" sz="1400" u="sng" dirty="0">
                <a:solidFill>
                  <a:srgbClr val="0000FF"/>
                </a:solidFill>
                <a:ea typeface="Times New Roman" panose="02020603050405020304" pitchFamily="18" charset="0"/>
                <a:hlinkClick r:id="rId5"/>
              </a:rPr>
              <a:t>http://www.samordnaopptak.no/info/opptak/</a:t>
            </a:r>
            <a:endParaRPr lang="nb-NO" altLang="nb-NO" sz="1400" u="sng" dirty="0">
              <a:solidFill>
                <a:srgbClr val="0000FF"/>
              </a:solidFill>
              <a:ea typeface="Times New Roman" panose="02020603050405020304" pitchFamily="18" charset="0"/>
            </a:endParaRPr>
          </a:p>
          <a:p>
            <a:pPr marL="0">
              <a:buNone/>
            </a:pPr>
            <a:endParaRPr lang="nb-NO" altLang="nb-NO" sz="600" dirty="0"/>
          </a:p>
          <a:p>
            <a:pPr marL="0">
              <a:buNone/>
            </a:pPr>
            <a:r>
              <a:rPr lang="nb-NO" altLang="nb-NO" sz="1400" b="1" dirty="0">
                <a:ea typeface="Times New Roman" panose="02020603050405020304" pitchFamily="18" charset="0"/>
              </a:rPr>
              <a:t>Tilleggspoeng for opptak til statlige høgskoler og universitet</a:t>
            </a:r>
            <a:endParaRPr lang="nb-NO" altLang="nb-NO" sz="600" dirty="0"/>
          </a:p>
          <a:p>
            <a:pPr marL="0">
              <a:buNone/>
            </a:pPr>
            <a:r>
              <a:rPr lang="nb-NO" altLang="nb-NO" sz="1200" dirty="0">
                <a:ea typeface="Times New Roman" panose="02020603050405020304" pitchFamily="18" charset="0"/>
              </a:rPr>
              <a:t>Du får 1 ekstrapoeng for faga matematikk R2 og fysikk 2. Andre realfaglige fordypinger gir 0,5 poeng pr. fag.  </a:t>
            </a:r>
          </a:p>
          <a:p>
            <a:pPr marL="0">
              <a:buNone/>
            </a:pPr>
            <a:r>
              <a:rPr lang="nb-NO" altLang="nb-NO" sz="1200" dirty="0">
                <a:ea typeface="Times New Roman" panose="02020603050405020304" pitchFamily="18" charset="0"/>
              </a:rPr>
              <a:t>Det er og mulig å få ekstrapoeng ved å ta andre fremmedspråk enn engelsk, men dette tilbudet har ikke Bø vgs pr. i dag.</a:t>
            </a:r>
            <a:endParaRPr lang="nb-NO" altLang="nb-NO" sz="600" dirty="0"/>
          </a:p>
          <a:p>
            <a:pPr marL="0">
              <a:buNone/>
            </a:pPr>
            <a:r>
              <a:rPr lang="nb-NO" altLang="nb-NO" sz="1200" dirty="0">
                <a:ea typeface="Times New Roman" panose="02020603050405020304" pitchFamily="18" charset="0"/>
              </a:rPr>
              <a:t>Selv om det er mulig å ta programfag som ved summering gir mer enn 4 poeng, vil det være et </a:t>
            </a:r>
            <a:r>
              <a:rPr lang="nb-NO" altLang="nb-NO" sz="1200" b="1" dirty="0">
                <a:ea typeface="Times New Roman" panose="02020603050405020304" pitchFamily="18" charset="0"/>
              </a:rPr>
              <a:t>tak på 4 ekstrapoeng.</a:t>
            </a:r>
            <a:endParaRPr lang="nb-NO" altLang="nb-NO" sz="600" dirty="0"/>
          </a:p>
          <a:p>
            <a:pPr marL="0">
              <a:buNone/>
            </a:pPr>
            <a:r>
              <a:rPr lang="nb-NO" altLang="nb-NO" sz="1200" dirty="0">
                <a:ea typeface="Times New Roman" panose="02020603050405020304" pitchFamily="18" charset="0"/>
                <a:hlinkClick r:id="rId6"/>
              </a:rPr>
              <a:t>http://www.samordnaopptak.no/info/opptak/poengberegning/index.html</a:t>
            </a:r>
            <a:endParaRPr lang="nb-NO" altLang="nb-NO" sz="1200" dirty="0">
              <a:ea typeface="Times New Roman" panose="02020603050405020304" pitchFamily="18" charset="0"/>
            </a:endParaRPr>
          </a:p>
          <a:p>
            <a:pPr marL="0">
              <a:buNone/>
            </a:pPr>
            <a:endParaRPr lang="nb-NO" altLang="nb-NO" sz="600" dirty="0"/>
          </a:p>
          <a:p>
            <a:pPr marL="0">
              <a:buNone/>
            </a:pPr>
            <a:r>
              <a:rPr lang="nb-NO" altLang="nb-NO" sz="1400" b="1" dirty="0"/>
              <a:t>Karriereveiledning</a:t>
            </a:r>
            <a:endParaRPr lang="nb-NO" altLang="nb-NO" sz="600" dirty="0"/>
          </a:p>
          <a:p>
            <a:pPr marL="0">
              <a:buNone/>
            </a:pPr>
            <a:r>
              <a:rPr lang="nb-NO" altLang="nb-NO" sz="1200" dirty="0">
                <a:ea typeface="Times New Roman" panose="02020603050405020304" pitchFamily="18" charset="0"/>
              </a:rPr>
              <a:t>Ta kontakt for å be om råd og veiledning når det gjeld fagvalg!</a:t>
            </a:r>
            <a:endParaRPr lang="nb-NO" altLang="nb-NO" sz="600" dirty="0"/>
          </a:p>
          <a:p>
            <a:pPr marL="0">
              <a:buNone/>
            </a:pPr>
            <a:r>
              <a:rPr lang="nb-NO" altLang="nb-NO" sz="1200" dirty="0">
                <a:ea typeface="Times New Roman" panose="02020603050405020304" pitchFamily="18" charset="0"/>
              </a:rPr>
              <a:t>Snakk med lærerne, karriereveiledere eller avdelingsleder pedagogisk støtte om du har spørsmål!</a:t>
            </a:r>
            <a:endParaRPr lang="nb-NO" altLang="nb-NO" sz="600" dirty="0"/>
          </a:p>
          <a:p>
            <a:pPr marL="0">
              <a:buNone/>
            </a:pPr>
            <a:endParaRPr lang="nb-NO" altLang="nb-NO" sz="1800" dirty="0"/>
          </a:p>
        </p:txBody>
      </p:sp>
    </p:spTree>
    <p:extLst>
      <p:ext uri="{BB962C8B-B14F-4D97-AF65-F5344CB8AC3E}">
        <p14:creationId xmlns:p14="http://schemas.microsoft.com/office/powerpoint/2010/main" val="1993067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  <a:t>VG2 - UTLAND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6452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endParaRPr lang="nb-NO">
              <a:uFill>
                <a:solidFill/>
              </a:uFill>
              <a:latin typeface="Verdana Bold"/>
              <a:ea typeface="Verdana Bold"/>
              <a:cs typeface="Verdana Bold"/>
              <a:sym typeface="Verdana Bold"/>
            </a:endParaRPr>
          </a:p>
          <a:p>
            <a:pPr defTabSz="96452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endParaRPr lang="nb-NO">
              <a:uFill>
                <a:solidFill/>
              </a:uFill>
              <a:latin typeface="Verdana Bold"/>
              <a:ea typeface="Verdana Bold"/>
              <a:cs typeface="Verdana Bold"/>
              <a:sym typeface="Verdana Bold"/>
            </a:endParaRPr>
          </a:p>
          <a:p>
            <a:pPr defTabSz="96452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r>
              <a:rPr lang="nb-NO">
                <a:uFill>
                  <a:solidFill/>
                </a:uFill>
                <a:latin typeface="Verdana Bold"/>
                <a:ea typeface="Verdana Bold"/>
                <a:cs typeface="Verdana Bold"/>
                <a:sym typeface="Verdana Bold"/>
              </a:rPr>
              <a:t>Søke aktuell organisasjon som formidler tilbud om studier i utland</a:t>
            </a:r>
          </a:p>
          <a:p>
            <a:pPr defTabSz="96452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r>
              <a:rPr lang="nb-NO">
                <a:uFill>
                  <a:solidFill/>
                </a:uFill>
                <a:latin typeface="Verdana Bold"/>
                <a:ea typeface="Verdana Bold"/>
                <a:cs typeface="Verdana Bold"/>
                <a:sym typeface="Verdana Bold"/>
              </a:rPr>
              <a:t>Søke skoleplass på VG2 lokalt</a:t>
            </a:r>
          </a:p>
          <a:p>
            <a:pPr defTabSz="96452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r>
              <a:rPr lang="nb-NO">
                <a:uFill>
                  <a:solidFill/>
                </a:uFill>
                <a:latin typeface="Verdana Bold"/>
                <a:ea typeface="Verdana Bold"/>
                <a:cs typeface="Verdana Bold"/>
                <a:sym typeface="Verdana Bold"/>
              </a:rPr>
              <a:t>Velge programområde og programfag lokalt</a:t>
            </a:r>
          </a:p>
          <a:p>
            <a:pPr defTabSz="96452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r>
              <a:rPr lang="nb-NO">
                <a:uFill>
                  <a:solidFill/>
                </a:uFill>
                <a:latin typeface="Verdana Bold"/>
                <a:ea typeface="Verdana Bold"/>
                <a:cs typeface="Verdana Bold"/>
                <a:sym typeface="Verdana Bold"/>
              </a:rPr>
              <a:t>"Søke" skolen/lånekassen om godkjenning av år i utland</a:t>
            </a:r>
          </a:p>
          <a:p>
            <a:pPr defTabSz="96452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r>
              <a:rPr lang="nb-NO">
                <a:uFill>
                  <a:solidFill/>
                </a:uFill>
                <a:latin typeface="Verdana Bold"/>
                <a:ea typeface="Verdana Bold"/>
                <a:cs typeface="Verdana Bold"/>
                <a:sym typeface="Verdana Bold"/>
              </a:rPr>
              <a:t>Holde kontakt med hjemskole underveis pr mail i prosessen og skoleåret ute også med tanke på programfag på VG3</a:t>
            </a:r>
          </a:p>
          <a:p>
            <a:pPr defTabSz="96452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r>
              <a:rPr lang="nb-NO">
                <a:uFill>
                  <a:solidFill/>
                </a:uFill>
                <a:latin typeface="Verdana Bold"/>
                <a:ea typeface="Verdana Bold"/>
                <a:cs typeface="Verdana Bold"/>
                <a:sym typeface="Verdana Bold"/>
              </a:rPr>
              <a:t>Eleven innhenter og dokumentere fag med læreplan/kompetansemål/innhold, omfang og at de er bestått. </a:t>
            </a:r>
          </a:p>
          <a:p>
            <a:pPr defTabSz="96452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r>
              <a:rPr lang="nb-NO" sz="1600">
                <a:uFill>
                  <a:solidFill/>
                </a:uFill>
                <a:latin typeface="Verdana Bold"/>
                <a:ea typeface="Verdana Bold"/>
                <a:cs typeface="Verdana Bold"/>
                <a:sym typeface="Verdana Bold"/>
              </a:rPr>
              <a:t>Detaljert og viktig info:</a:t>
            </a:r>
            <a:br>
              <a:rPr lang="nb-NO" sz="1600">
                <a:uFill>
                  <a:solidFill/>
                </a:uFill>
                <a:latin typeface="Verdana Bold"/>
                <a:ea typeface="Verdana Bold"/>
                <a:cs typeface="Verdana Bold"/>
                <a:sym typeface="Verdana Bold"/>
              </a:rPr>
            </a:br>
            <a:r>
              <a:rPr lang="nb-NO" sz="1600">
                <a:uFill>
                  <a:solidFill/>
                </a:uFill>
                <a:latin typeface="Verdana Bold"/>
                <a:ea typeface="Verdana Bold"/>
                <a:cs typeface="Verdana Bold"/>
                <a:sym typeface="Verdana Bold"/>
                <a:hlinkClick r:id="rId2"/>
              </a:rPr>
              <a:t>http://www.telemark.no/Vaare-tjenester/Utdanning/For-elever/Informasjon-for-elever-og-foresatte/For-artikler/Retningslinjer-for-godkjenning-av-videregaaende-opplaering</a:t>
            </a:r>
            <a:endParaRPr lang="nb-NO" sz="1600">
              <a:uFill>
                <a:solidFill/>
              </a:uFill>
              <a:latin typeface="Verdana Bold"/>
              <a:ea typeface="Verdana Bold"/>
              <a:cs typeface="Verdana Bold"/>
              <a:sym typeface="Verdana Bold"/>
            </a:endParaRPr>
          </a:p>
          <a:p>
            <a:pPr defTabSz="96452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endParaRPr lang="nb-NO" sz="1600">
              <a:uFill>
                <a:solidFill/>
              </a:u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0" indent="0" defTabSz="964522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nb-NO">
              <a:uFill>
                <a:solidFill/>
              </a:uFill>
              <a:latin typeface="Verdana Bold"/>
              <a:ea typeface="Verdana Bold"/>
              <a:cs typeface="Verdana Bold"/>
              <a:sym typeface="Verdana Bold"/>
            </a:endParaRP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126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20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Informasjon - valg av programområde og programfag</a:t>
            </a:r>
            <a:br>
              <a:rPr lang="nb-NO" sz="20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</a:br>
            <a:br>
              <a:rPr lang="nb-NO" sz="20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</a:br>
            <a:r>
              <a:rPr lang="nb-NO" sz="20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Studiespesialisering</a:t>
            </a:r>
            <a:endParaRPr lang="nb-NO" sz="2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069069" y="2727850"/>
            <a:ext cx="8070657" cy="4338351"/>
          </a:xfrm>
        </p:spPr>
        <p:txBody>
          <a:bodyPr/>
          <a:lstStyle/>
          <a:p>
            <a:pPr marL="247221" indent="-247221" defTabSz="942848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lang="nb-NO" sz="1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VG1:	</a:t>
            </a:r>
          </a:p>
          <a:p>
            <a:pPr marL="247221" indent="-247221" defTabSz="942848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lang="nb-NO" sz="1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Alle fag er fellesfag. I tillegg kan elevene velge programfag toppidrett 1eller breddeidrett 1. Elever som velger dette tilbudet får 35 t/u.</a:t>
            </a:r>
          </a:p>
          <a:p>
            <a:pPr marL="247221" indent="-247221" defTabSz="942848">
              <a:lnSpc>
                <a:spcPct val="80000"/>
              </a:lnSpc>
              <a:spcBef>
                <a:spcPts val="600"/>
              </a:spcBef>
              <a:buNone/>
              <a:defRPr sz="1800"/>
            </a:pPr>
            <a:endParaRPr lang="nb-NO" sz="1600" dirty="0">
              <a:uFill>
                <a:solidFill/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ill Sans"/>
            </a:endParaRPr>
          </a:p>
          <a:p>
            <a:pPr marL="247221" indent="-247221" defTabSz="942848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lang="nb-NO" sz="1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VG2 og VG3: Valg mellom to programområder:</a:t>
            </a:r>
          </a:p>
          <a:p>
            <a:pPr marL="247221" indent="-247221" defTabSz="942848">
              <a:lnSpc>
                <a:spcPct val="80000"/>
              </a:lnSpc>
              <a:spcBef>
                <a:spcPts val="600"/>
              </a:spcBef>
              <a:buNone/>
              <a:defRPr sz="1800"/>
            </a:pPr>
            <a:endParaRPr lang="nb-NO" sz="1600" dirty="0">
              <a:uFill>
                <a:solidFill/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ill Sans"/>
            </a:endParaRPr>
          </a:p>
          <a:p>
            <a:pPr defTabSz="942848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r>
              <a:rPr lang="nb-NO" sz="1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Realfag</a:t>
            </a:r>
          </a:p>
          <a:p>
            <a:pPr defTabSz="942848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r>
              <a:rPr lang="nb-NO" sz="1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Språk, samfunnsfag og økonomi</a:t>
            </a:r>
          </a:p>
          <a:p>
            <a:pPr marL="247221" indent="-247221" defTabSz="942848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lang="nb-NO" sz="1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	</a:t>
            </a:r>
          </a:p>
          <a:p>
            <a:pPr marL="247221" indent="-247221" defTabSz="942848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lang="nb-NO" sz="1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Ca. ½ av tida brukes til fellesfag og resten til</a:t>
            </a:r>
          </a:p>
          <a:p>
            <a:pPr marL="247221" indent="-247221" defTabSz="942848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lang="nb-NO" sz="1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programfag på VG2 og VG3.</a:t>
            </a:r>
          </a:p>
          <a:p>
            <a:endParaRPr lang="nb-NO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23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069069" y="439809"/>
            <a:ext cx="6031573" cy="1260804"/>
          </a:xfrm>
        </p:spPr>
        <p:txBody>
          <a:bodyPr>
            <a:noAutofit/>
          </a:bodyPr>
          <a:lstStyle/>
          <a:p>
            <a:r>
              <a:rPr lang="nb-NO" sz="2000" dirty="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Informasjon - valg av programområde og programfag</a:t>
            </a:r>
            <a:br>
              <a:rPr lang="nb-NO" sz="2000" dirty="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</a:br>
            <a:br>
              <a:rPr lang="nb-NO" sz="2000" dirty="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</a:br>
            <a:r>
              <a:rPr lang="nb-NO" sz="2000" dirty="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Studiespesialisering - fellesfag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hape 36"/>
          <p:cNvSpPr txBox="1">
            <a:spLocks/>
          </p:cNvSpPr>
          <p:nvPr/>
        </p:nvSpPr>
        <p:spPr>
          <a:xfrm>
            <a:off x="2069069" y="2318444"/>
            <a:ext cx="8479291" cy="4187228"/>
          </a:xfrm>
          <a:prstGeom prst="rect">
            <a:avLst/>
          </a:prstGeom>
        </p:spPr>
        <p:txBody>
          <a:bodyPr vert="horz" lIns="0" tIns="72248" rIns="0" bIns="72248" rtlCol="0" anchor="t">
            <a:normAutofit/>
          </a:bodyPr>
          <a:lstStyle>
            <a:lvl1pPr marL="284162" indent="-284162" algn="l" defTabSz="1083733" rtl="0" eaLnBrk="1" latinLnBrk="0" hangingPunct="1">
              <a:spcBef>
                <a:spcPts val="600"/>
              </a:spcBef>
              <a:buSzTx/>
              <a:buFont typeface="Arial"/>
              <a:buNone/>
              <a:defRPr sz="3128" b="1" kern="1200">
                <a:solidFill>
                  <a:schemeClr val="tx1"/>
                </a:solidFill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Gill Sans MT"/>
                <a:ea typeface="+mn-ea"/>
                <a:cs typeface="Gill Sans M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Gill Sans MT"/>
                <a:ea typeface="+mn-ea"/>
                <a:cs typeface="Gill Sans M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Gill Sans MT"/>
                <a:ea typeface="+mn-ea"/>
                <a:cs typeface="Gill Sans M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800" b="0">
                <a:uFillTx/>
              </a:defRPr>
            </a:pPr>
            <a:r>
              <a:rPr lang="nb-NO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VG2				VG3 </a:t>
            </a:r>
          </a:p>
          <a:p>
            <a:pPr fontAlgn="t"/>
            <a:r>
              <a:rPr lang="nb-NO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Norsk			112	Norsk			168</a:t>
            </a:r>
          </a:p>
          <a:p>
            <a:pPr fontAlgn="t"/>
            <a:r>
              <a:rPr lang="nb-NO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Matematikk P		  84	Religion og etikk	  	  84</a:t>
            </a:r>
          </a:p>
          <a:p>
            <a:pPr fontAlgn="t"/>
            <a:r>
              <a:rPr lang="nb-NO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Fremmedspråk		112	Historie			113</a:t>
            </a:r>
          </a:p>
          <a:p>
            <a:pPr fontAlgn="t"/>
            <a:r>
              <a:rPr lang="nb-NO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Historie		  	  56	Kroppsøving		  56</a:t>
            </a:r>
          </a:p>
          <a:p>
            <a:pPr fontAlgn="t"/>
            <a:r>
              <a:rPr lang="nb-NO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Kroppsøving		  56	(Fremmedspråk		140)</a:t>
            </a:r>
          </a:p>
          <a:p>
            <a:pPr>
              <a:defRPr sz="1800" b="0">
                <a:uFillTx/>
              </a:defRPr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406131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18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Informasjon - valg av programområde og programfag</a:t>
            </a:r>
            <a:br>
              <a:rPr lang="nb-NO" sz="18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</a:br>
            <a:br>
              <a:rPr lang="nb-NO" sz="18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</a:br>
            <a:r>
              <a:rPr lang="nb-NO" sz="18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Studiespesialisering </a:t>
            </a:r>
            <a:endParaRPr lang="nb-NO" sz="180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069069" y="2519650"/>
            <a:ext cx="8070657" cy="4338351"/>
          </a:xfrm>
        </p:spPr>
        <p:txBody>
          <a:bodyPr/>
          <a:lstStyle/>
          <a:p>
            <a:pPr marL="193230" indent="-193230" defTabSz="736938">
              <a:lnSpc>
                <a:spcPct val="80000"/>
              </a:lnSpc>
              <a:spcBef>
                <a:spcPts val="400"/>
              </a:spcBef>
              <a:buNone/>
              <a:defRPr sz="1800"/>
            </a:pPr>
            <a:r>
              <a:rPr lang="nb-NO" b="1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Regler for sammensetning av programfag</a:t>
            </a:r>
          </a:p>
          <a:p>
            <a:pPr marL="193230" indent="-193230" defTabSz="736938">
              <a:lnSpc>
                <a:spcPct val="80000"/>
              </a:lnSpc>
              <a:spcBef>
                <a:spcPts val="400"/>
              </a:spcBef>
              <a:buNone/>
              <a:defRPr sz="1800"/>
            </a:pPr>
            <a:endParaRPr lang="nb-NO" dirty="0">
              <a:uFill>
                <a:solidFill/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ill Sans"/>
            </a:endParaRPr>
          </a:p>
          <a:p>
            <a:pPr marL="193230" indent="-193230" defTabSz="736938">
              <a:lnSpc>
                <a:spcPct val="80000"/>
              </a:lnSpc>
              <a:spcBef>
                <a:spcPts val="400"/>
              </a:spcBef>
              <a:buNone/>
              <a:defRPr sz="1800"/>
            </a:pPr>
            <a:r>
              <a:rPr lang="nb-NO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Må velge minst tre(4) programfag på VG2 og på VG3</a:t>
            </a:r>
          </a:p>
          <a:p>
            <a:pPr marL="193230" indent="-193230" defTabSz="736938">
              <a:lnSpc>
                <a:spcPct val="80000"/>
              </a:lnSpc>
              <a:spcBef>
                <a:spcPts val="400"/>
              </a:spcBef>
              <a:buNone/>
              <a:defRPr sz="1800"/>
            </a:pPr>
            <a:endParaRPr lang="nb-NO" dirty="0">
              <a:uFill>
                <a:solidFill/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ill Sans"/>
            </a:endParaRPr>
          </a:p>
          <a:p>
            <a:pPr marL="193230" indent="-193230" defTabSz="736938">
              <a:lnSpc>
                <a:spcPct val="80000"/>
              </a:lnSpc>
              <a:spcBef>
                <a:spcPts val="400"/>
              </a:spcBef>
              <a:buNone/>
              <a:defRPr sz="1800"/>
            </a:pPr>
            <a:r>
              <a:rPr lang="nb-NO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To av fagene må være fra "eget" programområde  og videreføres på</a:t>
            </a:r>
          </a:p>
          <a:p>
            <a:pPr marL="193230" indent="-193230" defTabSz="736938">
              <a:lnSpc>
                <a:spcPct val="80000"/>
              </a:lnSpc>
              <a:spcBef>
                <a:spcPts val="400"/>
              </a:spcBef>
              <a:buNone/>
              <a:defRPr sz="1800"/>
            </a:pPr>
            <a:r>
              <a:rPr lang="nb-NO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VG3 med fag som bygger på fagene en valgte i VG2</a:t>
            </a:r>
          </a:p>
          <a:p>
            <a:pPr marL="193230" indent="-193230" defTabSz="736938">
              <a:lnSpc>
                <a:spcPct val="80000"/>
              </a:lnSpc>
              <a:spcBef>
                <a:spcPts val="400"/>
              </a:spcBef>
              <a:buNone/>
              <a:defRPr sz="1800"/>
            </a:pPr>
            <a:endParaRPr lang="nb-NO" dirty="0">
              <a:uFill>
                <a:solidFill/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ill Sans"/>
            </a:endParaRPr>
          </a:p>
          <a:p>
            <a:pPr marL="193230" indent="-193230" defTabSz="736938">
              <a:lnSpc>
                <a:spcPct val="80000"/>
              </a:lnSpc>
              <a:spcBef>
                <a:spcPts val="400"/>
              </a:spcBef>
              <a:buNone/>
              <a:defRPr sz="1800"/>
            </a:pPr>
            <a:r>
              <a:rPr lang="nb-NO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Eks:	</a:t>
            </a:r>
          </a:p>
          <a:p>
            <a:pPr marL="193230" indent="-193230" defTabSz="736938">
              <a:lnSpc>
                <a:spcPct val="80000"/>
              </a:lnSpc>
              <a:spcBef>
                <a:spcPts val="400"/>
              </a:spcBef>
              <a:buNone/>
              <a:defRPr sz="1800"/>
            </a:pPr>
            <a:r>
              <a:rPr lang="nb-NO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		VG2				VG3</a:t>
            </a:r>
          </a:p>
          <a:p>
            <a:pPr defTabSz="736938">
              <a:lnSpc>
                <a:spcPct val="8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defRPr sz="1800"/>
            </a:pPr>
            <a:r>
              <a:rPr lang="nb-NO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Matematikk R1 --&gt;&gt; 		Matematikk R2</a:t>
            </a:r>
          </a:p>
          <a:p>
            <a:pPr defTabSz="736938">
              <a:lnSpc>
                <a:spcPct val="8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defRPr sz="1800"/>
            </a:pPr>
            <a:r>
              <a:rPr lang="nb-NO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Fysikk 1 --&gt;&gt; 			Fysikk 2</a:t>
            </a:r>
          </a:p>
          <a:p>
            <a:pPr defTabSz="736938">
              <a:lnSpc>
                <a:spcPct val="8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defRPr sz="1800"/>
            </a:pPr>
            <a:r>
              <a:rPr lang="nb-NO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Kjemi 1 --&gt;&gt; 			Kjemi 2/Biologi 2? </a:t>
            </a:r>
          </a:p>
          <a:p>
            <a:pPr defTabSz="736938">
              <a:lnSpc>
                <a:spcPct val="8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defRPr sz="1800"/>
            </a:pPr>
            <a:r>
              <a:rPr lang="nb-NO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Engelsk 1  --&gt;&gt; 			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325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2278" y="504132"/>
            <a:ext cx="6031573" cy="1048687"/>
          </a:xfrm>
        </p:spPr>
        <p:txBody>
          <a:bodyPr>
            <a:normAutofit fontScale="90000"/>
          </a:bodyPr>
          <a:lstStyle/>
          <a:p>
            <a:pPr lvl="0"/>
            <a:br>
              <a:rPr lang="nb-NO" sz="20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</a:br>
            <a:r>
              <a:rPr lang="nb-NO" sz="3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Valgfrie programfag</a:t>
            </a:r>
            <a:br>
              <a:rPr lang="nb-NO" sz="3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</a:br>
            <a:r>
              <a:rPr lang="nb-NO" sz="3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Realfag</a:t>
            </a:r>
            <a:br>
              <a:rPr lang="nb-NO" sz="3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</a:br>
            <a:br>
              <a:rPr lang="nb-NO" sz="3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</a:br>
            <a:r>
              <a:rPr lang="nb-NO" sz="1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  <a:t>Matematikk R1 og R2 kan brukes som programfag både på realfag og SSØ</a:t>
            </a:r>
            <a:br>
              <a:rPr lang="nb-NO" sz="1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br>
              <a:rPr lang="nb-NO" sz="1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r>
              <a:rPr lang="nb-NO" sz="1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  <a:t>Hvert programfag her 5 uketimer</a:t>
            </a:r>
            <a:br>
              <a:rPr lang="nb-NO" sz="1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br>
              <a:rPr lang="nb-NO" sz="36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br>
              <a:rPr lang="nb-NO" sz="36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br>
              <a:rPr lang="nb-NO" sz="36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br>
              <a:rPr lang="nb-NO" sz="36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br>
              <a:rPr lang="nb-NO" sz="36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1083733">
              <a:spcBef>
                <a:spcPts val="600"/>
              </a:spcBef>
              <a:buClr>
                <a:srgbClr val="000000"/>
              </a:buClr>
              <a:buSzPct val="110000"/>
              <a:buNone/>
              <a:defRPr sz="1800"/>
            </a:pPr>
            <a:r>
              <a:rPr lang="nb-NO" b="1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  <a:t>	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MMj02054020000[1]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8862282" y="3419353"/>
            <a:ext cx="2020880" cy="177511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C67CEE38-7BDA-F211-9A08-B9596C480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287127"/>
              </p:ext>
            </p:extLst>
          </p:nvPr>
        </p:nvGraphicFramePr>
        <p:xfrm>
          <a:off x="704365" y="3347192"/>
          <a:ext cx="10943138" cy="184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1569">
                  <a:extLst>
                    <a:ext uri="{9D8B030D-6E8A-4147-A177-3AD203B41FA5}">
                      <a16:colId xmlns:a16="http://schemas.microsoft.com/office/drawing/2014/main" val="2533765656"/>
                    </a:ext>
                  </a:extLst>
                </a:gridCol>
                <a:gridCol w="5471569">
                  <a:extLst>
                    <a:ext uri="{9D8B030D-6E8A-4147-A177-3AD203B41FA5}">
                      <a16:colId xmlns:a16="http://schemas.microsoft.com/office/drawing/2014/main" val="2028832499"/>
                    </a:ext>
                  </a:extLst>
                </a:gridCol>
              </a:tblGrid>
              <a:tr h="293602">
                <a:tc>
                  <a:txBody>
                    <a:bodyPr/>
                    <a:lstStyle/>
                    <a:p>
                      <a:r>
                        <a:rPr lang="nb-NO" dirty="0"/>
                        <a:t>VG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VG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949888"/>
                  </a:ext>
                </a:extLst>
              </a:tr>
              <a:tr h="370380">
                <a:tc>
                  <a:txBody>
                    <a:bodyPr/>
                    <a:lstStyle/>
                    <a:p>
                      <a:r>
                        <a:rPr lang="nb-NO" dirty="0"/>
                        <a:t>Biologi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Biologi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247078"/>
                  </a:ext>
                </a:extLst>
              </a:tr>
              <a:tr h="370380">
                <a:tc>
                  <a:txBody>
                    <a:bodyPr/>
                    <a:lstStyle/>
                    <a:p>
                      <a:r>
                        <a:rPr lang="nb-NO" dirty="0"/>
                        <a:t>Fysikk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Fysikk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879385"/>
                  </a:ext>
                </a:extLst>
              </a:tr>
              <a:tr h="370380">
                <a:tc>
                  <a:txBody>
                    <a:bodyPr/>
                    <a:lstStyle/>
                    <a:p>
                      <a:r>
                        <a:rPr lang="nb-NO" dirty="0"/>
                        <a:t>Kjemi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Kjemi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230373"/>
                  </a:ext>
                </a:extLst>
              </a:tr>
              <a:tr h="370380">
                <a:tc>
                  <a:txBody>
                    <a:bodyPr/>
                    <a:lstStyle/>
                    <a:p>
                      <a:r>
                        <a:rPr lang="nb-NO" dirty="0"/>
                        <a:t>Matematikk 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Matematikk 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921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37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Valgfrie programfag</a:t>
            </a:r>
            <a:br>
              <a:rPr lang="nb-NO" sz="3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</a:br>
            <a:r>
              <a:rPr lang="nb-NO" sz="3600" dirty="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Språk, samfunnsfag og økonomi</a:t>
            </a:r>
            <a:br>
              <a:rPr lang="nb-NO" sz="2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br>
              <a:rPr lang="nb-NO" sz="2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r>
              <a:rPr lang="nb-NO" sz="1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  <a:t>Matematikk R1 og R2 kan fra 2021 – 2022 brukes som programfag på </a:t>
            </a:r>
            <a:br>
              <a:rPr lang="nb-NO" sz="1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r>
              <a:rPr lang="nb-NO" sz="1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  <a:t>både realfag og SSØ</a:t>
            </a:r>
            <a:br>
              <a:rPr lang="nb-NO" sz="1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br>
              <a:rPr lang="nb-NO" sz="1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</a:br>
            <a:r>
              <a:rPr lang="nb-NO" sz="1800" dirty="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rPr>
              <a:t>Hvert programfag har 5 uketimer</a:t>
            </a:r>
            <a:endParaRPr lang="nb-NO" sz="1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069069" y="2702212"/>
            <a:ext cx="8070657" cy="4338351"/>
          </a:xfrm>
        </p:spPr>
        <p:txBody>
          <a:bodyPr/>
          <a:lstStyle/>
          <a:p>
            <a:pPr defTabSz="1062058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1800"/>
            </a:pPr>
            <a:endParaRPr lang="nb-NO">
              <a:uFill>
                <a:solidFill/>
              </a:u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0" indent="0" defTabSz="1062058">
              <a:lnSpc>
                <a:spcPct val="80000"/>
              </a:lnSpc>
              <a:spcBef>
                <a:spcPts val="600"/>
              </a:spcBef>
              <a:buNone/>
              <a:defRPr sz="1800"/>
            </a:pPr>
            <a:endParaRPr lang="nb-NO">
              <a:uFill>
                <a:solidFill/>
              </a:uFill>
              <a:latin typeface="Verdana Bold"/>
              <a:ea typeface="Verdana Bold"/>
              <a:cs typeface="Verdana Bold"/>
              <a:sym typeface="Verdana Bold"/>
            </a:endParaRPr>
          </a:p>
          <a:p>
            <a:endParaRPr lang="nb-NO"/>
          </a:p>
        </p:txBody>
      </p:sp>
      <p:graphicFrame>
        <p:nvGraphicFramePr>
          <p:cNvPr id="4" name="Tabell 5">
            <a:extLst>
              <a:ext uri="{FF2B5EF4-FFF2-40B4-BE49-F238E27FC236}">
                <a16:creationId xmlns:a16="http://schemas.microsoft.com/office/drawing/2014/main" id="{148A51CE-FECB-C860-2DDE-ABFF78543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250134"/>
              </p:ext>
            </p:extLst>
          </p:nvPr>
        </p:nvGraphicFramePr>
        <p:xfrm>
          <a:off x="726758" y="3320823"/>
          <a:ext cx="11053910" cy="231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6955">
                  <a:extLst>
                    <a:ext uri="{9D8B030D-6E8A-4147-A177-3AD203B41FA5}">
                      <a16:colId xmlns:a16="http://schemas.microsoft.com/office/drawing/2014/main" val="3959503598"/>
                    </a:ext>
                  </a:extLst>
                </a:gridCol>
                <a:gridCol w="5526955">
                  <a:extLst>
                    <a:ext uri="{9D8B030D-6E8A-4147-A177-3AD203B41FA5}">
                      <a16:colId xmlns:a16="http://schemas.microsoft.com/office/drawing/2014/main" val="4286384917"/>
                    </a:ext>
                  </a:extLst>
                </a:gridCol>
              </a:tblGrid>
              <a:tr h="279713">
                <a:tc>
                  <a:txBody>
                    <a:bodyPr/>
                    <a:lstStyle/>
                    <a:p>
                      <a:r>
                        <a:rPr lang="nb-NO" dirty="0"/>
                        <a:t>VG2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VG3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477829"/>
                  </a:ext>
                </a:extLst>
              </a:tr>
              <a:tr h="279713">
                <a:tc>
                  <a:txBody>
                    <a:bodyPr/>
                    <a:lstStyle/>
                    <a:p>
                      <a:r>
                        <a:rPr lang="nb-NO" dirty="0"/>
                        <a:t>Engelsk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Engelsk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673879"/>
                  </a:ext>
                </a:extLst>
              </a:tr>
              <a:tr h="489498">
                <a:tc>
                  <a:txBody>
                    <a:bodyPr/>
                    <a:lstStyle/>
                    <a:p>
                      <a:r>
                        <a:rPr lang="nb-NO" dirty="0"/>
                        <a:t>Entreprenørskap og bedriftsutvikling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Entreprenørskap og bedriftsutvikling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966232"/>
                  </a:ext>
                </a:extLst>
              </a:tr>
              <a:tr h="279713">
                <a:tc>
                  <a:txBody>
                    <a:bodyPr/>
                    <a:lstStyle/>
                    <a:p>
                      <a:r>
                        <a:rPr lang="nb-NO" dirty="0"/>
                        <a:t>Markedsføring og ledelse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Markedsføring og ledelse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998813"/>
                  </a:ext>
                </a:extLst>
              </a:tr>
              <a:tr h="279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Sosiologi og sosialantropologi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Politikk og menneskerettigheter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357724"/>
                  </a:ext>
                </a:extLst>
              </a:tr>
              <a:tr h="279713">
                <a:tc>
                  <a:txBody>
                    <a:bodyPr/>
                    <a:lstStyle/>
                    <a:p>
                      <a:r>
                        <a:rPr lang="nb-NO" dirty="0"/>
                        <a:t>Psykologi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Psykologi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666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171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2D109D-5BDB-E0A3-FC5C-D2A2B36C7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759" y="213854"/>
            <a:ext cx="10181017" cy="731520"/>
          </a:xfrm>
        </p:spPr>
        <p:txBody>
          <a:bodyPr/>
          <a:lstStyle/>
          <a:p>
            <a:br>
              <a:rPr kumimoji="0" lang="de-DE" altLang="nb-NO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de-DE" altLang="nb-NO" sz="3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Blokksystem</a:t>
            </a: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DBAB800B-6AF7-2D55-638E-01F12DC7BA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524612"/>
              </p:ext>
            </p:extLst>
          </p:nvPr>
        </p:nvGraphicFramePr>
        <p:xfrm>
          <a:off x="726759" y="2073897"/>
          <a:ext cx="11045031" cy="31969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08232">
                  <a:extLst>
                    <a:ext uri="{9D8B030D-6E8A-4147-A177-3AD203B41FA5}">
                      <a16:colId xmlns:a16="http://schemas.microsoft.com/office/drawing/2014/main" val="426774496"/>
                    </a:ext>
                  </a:extLst>
                </a:gridCol>
                <a:gridCol w="1982851">
                  <a:extLst>
                    <a:ext uri="{9D8B030D-6E8A-4147-A177-3AD203B41FA5}">
                      <a16:colId xmlns:a16="http://schemas.microsoft.com/office/drawing/2014/main" val="2660345730"/>
                    </a:ext>
                  </a:extLst>
                </a:gridCol>
                <a:gridCol w="2123697">
                  <a:extLst>
                    <a:ext uri="{9D8B030D-6E8A-4147-A177-3AD203B41FA5}">
                      <a16:colId xmlns:a16="http://schemas.microsoft.com/office/drawing/2014/main" val="1447762747"/>
                    </a:ext>
                  </a:extLst>
                </a:gridCol>
                <a:gridCol w="2094731">
                  <a:extLst>
                    <a:ext uri="{9D8B030D-6E8A-4147-A177-3AD203B41FA5}">
                      <a16:colId xmlns:a16="http://schemas.microsoft.com/office/drawing/2014/main" val="1487461763"/>
                    </a:ext>
                  </a:extLst>
                </a:gridCol>
                <a:gridCol w="2067760">
                  <a:extLst>
                    <a:ext uri="{9D8B030D-6E8A-4147-A177-3AD203B41FA5}">
                      <a16:colId xmlns:a16="http://schemas.microsoft.com/office/drawing/2014/main" val="2859662976"/>
                    </a:ext>
                  </a:extLst>
                </a:gridCol>
                <a:gridCol w="2067760">
                  <a:extLst>
                    <a:ext uri="{9D8B030D-6E8A-4147-A177-3AD203B41FA5}">
                      <a16:colId xmlns:a16="http://schemas.microsoft.com/office/drawing/2014/main" val="2293966759"/>
                    </a:ext>
                  </a:extLst>
                </a:gridCol>
              </a:tblGrid>
              <a:tr h="1701874">
                <a:tc>
                  <a:txBody>
                    <a:bodyPr/>
                    <a:lstStyle/>
                    <a:p>
                      <a:r>
                        <a:rPr lang="nb-NO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Vg3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3+2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Engelsk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Entreprenørskap og bed. </a:t>
                      </a:r>
                      <a:r>
                        <a:rPr lang="nb-NO" sz="1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utvikl</a:t>
                      </a:r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2*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nb-NO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Toppidrett 1+2+3</a:t>
                      </a:r>
                      <a:endParaRPr lang="nb-NO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2+2+1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Biologi 2 *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70AD4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(Fremmedspråk 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70AD4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VG3)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2+2+1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Fysikk 2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Psykologi 2*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2+2+1</a:t>
                      </a:r>
                      <a:r>
                        <a:rPr lang="nb-NO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Kjemi 2 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Markedsføring og ledelse 2 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2+2+1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Matematikk R2 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Politikk og </a:t>
                      </a:r>
                      <a:r>
                        <a:rPr lang="nb-NO" sz="1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menneskerettig</a:t>
                      </a:r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-heter *</a:t>
                      </a:r>
                      <a:r>
                        <a:rPr lang="nb-NO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nb-NO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Breddeidrett 1+2+3</a:t>
                      </a:r>
                      <a:endParaRPr lang="nb-NO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913196"/>
                  </a:ext>
                </a:extLst>
              </a:tr>
              <a:tr h="1495049">
                <a:tc>
                  <a:txBody>
                    <a:bodyPr/>
                    <a:lstStyle/>
                    <a:p>
                      <a:r>
                        <a:rPr lang="nb-NO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Vg2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Entreprenørskap og bed. </a:t>
                      </a:r>
                      <a:r>
                        <a:rPr lang="nb-NO" sz="11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utvikl</a:t>
                      </a:r>
                      <a:r>
                        <a:rPr lang="nb-NO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1*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Engelsk 1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nb-NO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Toppidrett 1+2 </a:t>
                      </a:r>
                      <a:endParaRPr lang="nb-NO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Matmatikk</a:t>
                      </a:r>
                      <a:r>
                        <a:rPr lang="nb-NO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R1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70AD4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(Fellesfag 2P-matematikk)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Kjemi 1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Markedsføring og ledelse 1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Fysikk 1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Sosiologi og sosialantrop*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Biologi 1*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Psykologi 1*</a:t>
                      </a:r>
                    </a:p>
                    <a:p>
                      <a:endParaRPr lang="nb-NO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Breddeidrett 1+2</a:t>
                      </a:r>
                      <a:endParaRPr lang="nb-NO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nb-NO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50623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853C312-353E-B152-91EC-299CC7441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795" y="1393357"/>
            <a:ext cx="992438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PROGRAMFAG STUDIESPESIALISERING 2023/2024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Det</a:t>
            </a:r>
            <a:r>
              <a:rPr kumimoji="0" lang="de-DE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er bare </a:t>
            </a:r>
            <a:r>
              <a:rPr kumimoji="0" lang="de-DE" altLang="nb-NO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mulig</a:t>
            </a:r>
            <a:r>
              <a:rPr kumimoji="0" lang="de-DE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å velge et fag fra hver kolonne. Endringer vil kunne forekomme, bl.a. pga. gruppestørrelser. Grupper med lav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søkning vil ikke bli igangsatt</a:t>
            </a:r>
            <a:r>
              <a:rPr kumimoji="0" lang="de-DE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nb-NO" altLang="nb-N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91599232-0408-4C5D-128F-60C007528852}"/>
              </a:ext>
            </a:extLst>
          </p:cNvPr>
          <p:cNvSpPr txBox="1"/>
          <p:nvPr/>
        </p:nvSpPr>
        <p:spPr>
          <a:xfrm>
            <a:off x="1693590" y="5270820"/>
            <a:ext cx="82473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Vg3-elever på studiespesialisering </a:t>
            </a: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kan velge Vg2 fag, men Vg2 elever prioriteres. 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Fagene med * kan velges uten at en har hatt faget på Vg2. 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Idrettselever </a:t>
            </a: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kan velge matematikk R1 på Vg2. </a:t>
            </a:r>
            <a:endParaRPr kumimoji="0" lang="nb-NO" altLang="nb-N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8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000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Kombinasjonsmuligheter</a:t>
            </a:r>
            <a:endParaRPr lang="nb-NO" sz="2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1083733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Ø"/>
              <a:defRPr sz="1800"/>
            </a:pPr>
            <a:endParaRPr lang="nb-NO">
              <a:uFill>
                <a:solidFill/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ill Sans"/>
            </a:endParaRPr>
          </a:p>
          <a:p>
            <a:pPr defTabSz="1083733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Ø"/>
              <a:defRPr sz="1800"/>
            </a:pPr>
            <a:endParaRPr lang="nb-NO">
              <a:uFill>
                <a:solidFill/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ill Sans"/>
            </a:endParaRPr>
          </a:p>
          <a:p>
            <a:pPr defTabSz="1083733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Ø"/>
              <a:defRPr sz="1800"/>
            </a:pPr>
            <a:r>
              <a:rPr lang="nb-NO">
                <a:uFill>
                  <a:solidFill/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ill Sans"/>
              </a:rPr>
              <a:t>Elever på studiespesialisering kan velge topp eller breddeidrett fra VG2.</a:t>
            </a:r>
          </a:p>
          <a:p>
            <a:pPr defTabSz="1083733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Ø"/>
              <a:defRPr sz="1800"/>
            </a:pPr>
            <a:endParaRPr lang="nb-NO">
              <a:uFill>
                <a:solidFill/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ill Sans"/>
            </a:endParaRPr>
          </a:p>
          <a:p>
            <a:pPr defTabSz="1083733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Ø"/>
              <a:defRPr sz="1800"/>
            </a:pPr>
            <a:endParaRPr lang="nb-NO">
              <a:uFill>
                <a:solidFill/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ill Sans"/>
            </a:endParaRPr>
          </a:p>
          <a:p>
            <a:pPr marL="0" indent="0" defTabSz="1083733">
              <a:lnSpc>
                <a:spcPct val="90000"/>
              </a:lnSpc>
              <a:spcBef>
                <a:spcPts val="700"/>
              </a:spcBef>
              <a:buNone/>
              <a:defRPr sz="1800"/>
            </a:pPr>
            <a:endParaRPr lang="nb-NO">
              <a:uFill>
                <a:solidFill/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Gill Sans"/>
            </a:endParaRP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7830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88909" y="474643"/>
            <a:ext cx="6031573" cy="1243712"/>
          </a:xfrm>
        </p:spPr>
        <p:txBody>
          <a:bodyPr>
            <a:noAutofit/>
          </a:bodyPr>
          <a:lstStyle/>
          <a:p>
            <a:r>
              <a:rPr lang="nb-NO" sz="32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Informasjon - valg av programområde og programfag</a:t>
            </a:r>
            <a:br>
              <a:rPr lang="nb-NO" sz="32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</a:br>
            <a:br>
              <a:rPr lang="nb-NO" sz="32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</a:br>
            <a:r>
              <a:rPr lang="nb-NO" sz="320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Studiespesialisering </a:t>
            </a:r>
            <a:endParaRPr lang="nb-NO" sz="320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/>
          </a:p>
          <a:p>
            <a:endParaRPr lang="nb-NO" dirty="0"/>
          </a:p>
          <a:p>
            <a:pPr defTabSz="433493">
              <a:defRPr sz="1800"/>
            </a:pPr>
            <a:endParaRPr lang="nb-NO" sz="2000" dirty="0">
              <a:uFill>
                <a:solidFill>
                  <a:srgbClr val="CC3399"/>
                </a:solidFill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 Bold"/>
            </a:endParaRPr>
          </a:p>
          <a:p>
            <a:pPr defTabSz="433493">
              <a:defRPr sz="1800"/>
            </a:pPr>
            <a:endParaRPr lang="nb-NO" sz="2000" dirty="0">
              <a:uFill>
                <a:solidFill>
                  <a:srgbClr val="CC3399"/>
                </a:solidFill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 Bold"/>
            </a:endParaRPr>
          </a:p>
          <a:p>
            <a:pPr defTabSz="433493">
              <a:defRPr sz="1800"/>
            </a:pPr>
            <a:endParaRPr lang="nb-NO" sz="2000" dirty="0">
              <a:uFill>
                <a:solidFill>
                  <a:srgbClr val="CC3399"/>
                </a:solidFill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 Bold"/>
            </a:endParaRPr>
          </a:p>
          <a:p>
            <a:pPr defTabSz="433493">
              <a:defRPr sz="1800"/>
            </a:pPr>
            <a:endParaRPr lang="nb-NO" sz="2000" dirty="0">
              <a:uFill>
                <a:solidFill>
                  <a:srgbClr val="CC3399"/>
                </a:solidFill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 Bold"/>
            </a:endParaRPr>
          </a:p>
          <a:p>
            <a:pPr defTabSz="433493">
              <a:defRPr sz="1800"/>
            </a:pPr>
            <a:r>
              <a:rPr lang="nb-NO" sz="2000" dirty="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Frist for valg – 14 februar</a:t>
            </a:r>
          </a:p>
          <a:p>
            <a:pPr defTabSz="433493">
              <a:defRPr sz="1800"/>
            </a:pPr>
            <a:r>
              <a:rPr lang="nb-NO" sz="2000" dirty="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Søker i VIS (Digitalt)</a:t>
            </a:r>
          </a:p>
          <a:p>
            <a:pPr marL="0" indent="0" defTabSz="433493">
              <a:buNone/>
              <a:defRPr sz="1800"/>
            </a:pPr>
            <a:endParaRPr lang="nb-NO" sz="2000" u="sng" dirty="0">
              <a:uFill>
                <a:solidFill>
                  <a:srgbClr val="CC3399"/>
                </a:solidFill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 Bold"/>
            </a:endParaRPr>
          </a:p>
          <a:p>
            <a:pPr defTabSz="433493">
              <a:defRPr sz="1800"/>
            </a:pPr>
            <a:r>
              <a:rPr lang="nb-NO" sz="2000" u="sng" dirty="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Info om fagene?</a:t>
            </a:r>
          </a:p>
          <a:p>
            <a:pPr defTabSz="433493">
              <a:defRPr sz="1800"/>
            </a:pPr>
            <a:r>
              <a:rPr lang="nb-NO" sz="2000" u="sng" dirty="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Faglærere</a:t>
            </a:r>
          </a:p>
          <a:p>
            <a:pPr defTabSz="433493">
              <a:defRPr sz="1800"/>
            </a:pPr>
            <a:r>
              <a:rPr lang="nb-NO" sz="2000" u="sng" dirty="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Informasjonsdag</a:t>
            </a:r>
          </a:p>
          <a:p>
            <a:pPr defTabSz="433493">
              <a:defRPr sz="1800"/>
            </a:pPr>
            <a:r>
              <a:rPr lang="nb-NO" sz="2000" u="sng" dirty="0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Karriereveileder (Annette Myhre Hansen, </a:t>
            </a:r>
            <a:r>
              <a:rPr lang="nb-NO" sz="2000" u="sng">
                <a:uFill>
                  <a:solidFill>
                    <a:srgbClr val="CC3399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Mats Trevland)</a:t>
            </a:r>
            <a:endParaRPr lang="nb-NO" sz="1400" dirty="0">
              <a:uFill>
                <a:solidFill>
                  <a:srgbClr val="CC3399"/>
                </a:solidFill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 Bold"/>
            </a:endParaRPr>
          </a:p>
          <a:p>
            <a:pPr defTabSz="433493">
              <a:defRPr sz="1800"/>
            </a:pPr>
            <a:endParaRPr lang="nb-NO" sz="2000" dirty="0">
              <a:uFill>
                <a:solidFill>
                  <a:srgbClr val="CC3399"/>
                </a:solidFill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 Bold"/>
            </a:endParaRPr>
          </a:p>
          <a:p>
            <a:pPr defTabSz="433493">
              <a:defRPr sz="1800"/>
            </a:pPr>
            <a:endParaRPr lang="nb-NO" sz="2000" dirty="0">
              <a:uFill>
                <a:solidFill>
                  <a:srgbClr val="CC3399"/>
                </a:solidFill>
              </a:u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 Bold"/>
            </a:endParaRPr>
          </a:p>
        </p:txBody>
      </p:sp>
    </p:spTree>
    <p:extLst>
      <p:ext uri="{BB962C8B-B14F-4D97-AF65-F5344CB8AC3E}">
        <p14:creationId xmlns:p14="http://schemas.microsoft.com/office/powerpoint/2010/main" val="2442307142"/>
      </p:ext>
    </p:extLst>
  </p:cSld>
  <p:clrMapOvr>
    <a:masterClrMapping/>
  </p:clrMapOvr>
</p:sld>
</file>

<file path=ppt/theme/theme1.xml><?xml version="1.0" encoding="utf-8"?>
<a:theme xmlns:a="http://schemas.openxmlformats.org/drawingml/2006/main" name="Vestfold og Telemark">
  <a:themeElements>
    <a:clrScheme name="Egendefinert 23">
      <a:dk1>
        <a:srgbClr val="000000"/>
      </a:dk1>
      <a:lt1>
        <a:srgbClr val="FFFFFF"/>
      </a:lt1>
      <a:dk2>
        <a:srgbClr val="005260"/>
      </a:dk2>
      <a:lt2>
        <a:srgbClr val="CEEBE9"/>
      </a:lt2>
      <a:accent1>
        <a:srgbClr val="7DBEBA"/>
      </a:accent1>
      <a:accent2>
        <a:srgbClr val="CFC98B"/>
      </a:accent2>
      <a:accent3>
        <a:srgbClr val="EB8380"/>
      </a:accent3>
      <a:accent4>
        <a:srgbClr val="AD879E"/>
      </a:accent4>
      <a:accent5>
        <a:srgbClr val="90BC7F"/>
      </a:accent5>
      <a:accent6>
        <a:srgbClr val="87A5AF"/>
      </a:accent6>
      <a:hlink>
        <a:srgbClr val="7DBEBA"/>
      </a:hlink>
      <a:folHlink>
        <a:srgbClr val="B0B2A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VTFK-PowerPoint-Tom-Hovedlogo" id="{D694EF41-3389-B749-B038-6A3EF7D6EF7A}" vid="{26617B3D-E9A3-504D-ACE4-B884B6C3D57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A88478ED437548B98507E41311FF62" ma:contentTypeVersion="13" ma:contentTypeDescription="Opprett et nytt dokument." ma:contentTypeScope="" ma:versionID="c4bfe192db5595d7fdd909beb57ac797">
  <xsd:schema xmlns:xsd="http://www.w3.org/2001/XMLSchema" xmlns:xs="http://www.w3.org/2001/XMLSchema" xmlns:p="http://schemas.microsoft.com/office/2006/metadata/properties" xmlns:ns3="0411f012-275f-4b09-9bd1-8c43a79a58e5" xmlns:ns4="fd7fbf28-07ec-4b65-b162-7f1e397723f8" targetNamespace="http://schemas.microsoft.com/office/2006/metadata/properties" ma:root="true" ma:fieldsID="6e17d22f4379a8c2b83f12a6aa72c04b" ns3:_="" ns4:_="">
    <xsd:import namespace="0411f012-275f-4b09-9bd1-8c43a79a58e5"/>
    <xsd:import namespace="fd7fbf28-07ec-4b65-b162-7f1e397723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1f012-275f-4b09-9bd1-8c43a79a58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fbf28-07ec-4b65-b162-7f1e397723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7C7895-FE2D-409E-9344-D5F44062C5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18F220-524D-4399-86C2-E29390F1474B}">
  <ds:schemaRefs>
    <ds:schemaRef ds:uri="0411f012-275f-4b09-9bd1-8c43a79a58e5"/>
    <ds:schemaRef ds:uri="fd7fbf28-07ec-4b65-b162-7f1e397723f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616B2C6-D048-440F-AAD5-D6432C45B5FC}">
  <ds:schemaRefs>
    <ds:schemaRef ds:uri="0411f012-275f-4b09-9bd1-8c43a79a58e5"/>
    <ds:schemaRef ds:uri="fd7fbf28-07ec-4b65-b162-7f1e397723f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08f3813c-9f29-482f-9aec-16ef7cbf477a}" enabled="0" method="" siteId="{08f3813c-9f29-482f-9aec-16ef7cbf477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933</Words>
  <Application>Microsoft Office PowerPoint</Application>
  <PresentationFormat>Widescreen</PresentationFormat>
  <Paragraphs>183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8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20" baseType="lpstr">
      <vt:lpstr>Arial</vt:lpstr>
      <vt:lpstr>Calibri</vt:lpstr>
      <vt:lpstr>Gill Sans</vt:lpstr>
      <vt:lpstr>IBM Plex Sans Text</vt:lpstr>
      <vt:lpstr>Times New Roman</vt:lpstr>
      <vt:lpstr>Verdana</vt:lpstr>
      <vt:lpstr>Verdana Bold</vt:lpstr>
      <vt:lpstr>Wingdings</vt:lpstr>
      <vt:lpstr>Vestfold og Telemark</vt:lpstr>
      <vt:lpstr> Foreldremøte 30 januar 2024  Programområde og programfag   Bø vgs  for VG2 ST  2024-2025</vt:lpstr>
      <vt:lpstr>Informasjon - valg av programområde og programfag  Studiespesialisering</vt:lpstr>
      <vt:lpstr>Informasjon - valg av programområde og programfag  Studiespesialisering - fellesfag</vt:lpstr>
      <vt:lpstr>Informasjon - valg av programområde og programfag  Studiespesialisering </vt:lpstr>
      <vt:lpstr> Valgfrie programfag Realfag  Matematikk R1 og R2 kan brukes som programfag både på realfag og SSØ  Hvert programfag her 5 uketimer      </vt:lpstr>
      <vt:lpstr>Valgfrie programfag Språk, samfunnsfag og økonomi  Matematikk R1 og R2 kan fra 2021 – 2022 brukes som programfag på  både realfag og SSØ  Hvert programfag har 5 uketimer</vt:lpstr>
      <vt:lpstr> Blokksystem</vt:lpstr>
      <vt:lpstr>Kombinasjonsmuligheter</vt:lpstr>
      <vt:lpstr>Informasjon - valg av programområde og programfag  Studiespesialisering </vt:lpstr>
      <vt:lpstr>Informasjon - valg av programområde og programfag Studiespesialisering </vt:lpstr>
      <vt:lpstr>VG2 - UTLAND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Programområde og programfag  Bø vgs  for VG2 ST    2021-2022</dc:title>
  <dc:creator>Runar Dragsund Elvestad</dc:creator>
  <cp:lastModifiedBy>Runar Dragsund Elvestad</cp:lastModifiedBy>
  <cp:revision>6</cp:revision>
  <dcterms:created xsi:type="dcterms:W3CDTF">2020-11-30T08:00:56Z</dcterms:created>
  <dcterms:modified xsi:type="dcterms:W3CDTF">2024-01-30T11:18:15Z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0x01010012A88478ED437548B98507E41311FF62</vt:lpwstr>
  </property>
</Properties>
</file>