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300" r:id="rId5"/>
    <p:sldId id="301" r:id="rId6"/>
    <p:sldId id="302" r:id="rId7"/>
    <p:sldId id="303" r:id="rId8"/>
    <p:sldId id="304" r:id="rId9"/>
  </p:sldIdLst>
  <p:sldSz cx="7559675" cy="10691813"/>
  <p:notesSz cx="6858000" cy="9144000"/>
  <p:defaultTextStyle>
    <a:defPPr>
      <a:defRPr lang="nb-NO"/>
    </a:defPPr>
    <a:lvl1pPr marL="0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eiledning" id="{F2DF9405-0CD3-CC4F-BB1E-74CD3A02EEA0}">
          <p14:sldIdLst>
            <p14:sldId id="300"/>
            <p14:sldId id="301"/>
            <p14:sldId id="302"/>
            <p14:sldId id="303"/>
            <p14:sldId id="304"/>
          </p14:sldIdLst>
        </p14:section>
        <p14:section name="Ensidig" id="{43517EEF-7A3D-FB4D-9A03-693F98C2418F}">
          <p14:sldIdLst/>
        </p14:section>
        <p14:section name="Tosidig - forsider" id="{7BB596E8-F32E-534E-A010-7D2724CD4F14}">
          <p14:sldIdLst/>
        </p14:section>
        <p14:section name="Tosidig - baksider" id="{A1AA2817-3483-864C-A131-4DC7A8876F8E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916F"/>
    <a:srgbClr val="FD836F"/>
    <a:srgbClr val="A5983A"/>
    <a:srgbClr val="B7173D"/>
    <a:srgbClr val="009BC2"/>
    <a:srgbClr val="414581"/>
    <a:srgbClr val="BC7726"/>
    <a:srgbClr val="1E9562"/>
    <a:srgbClr val="2E75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ddels stil 2 – uthev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ddels stil 2 – uthev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ddels stil 2 – uthevin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A107856-5554-42FB-B03E-39F5DBC370BA}" styleName="Middels stil 4 – uthevin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Lys stil 2 – utheving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8" autoAdjust="0"/>
    <p:restoredTop sz="94218"/>
  </p:normalViewPr>
  <p:slideViewPr>
    <p:cSldViewPr snapToGrid="0">
      <p:cViewPr varScale="1">
        <p:scale>
          <a:sx n="66" d="100"/>
          <a:sy n="66" d="100"/>
        </p:scale>
        <p:origin x="205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46" d="100"/>
          <a:sy n="146" d="100"/>
        </p:scale>
        <p:origin x="4752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sabeth Ljosåk" userId="401a7dcb-b459-413d-b802-95b5c709178f" providerId="ADAL" clId="{31C37CAE-78AB-4E93-A5A6-1206A41B5935}"/>
    <pc:docChg chg="modSld">
      <pc:chgData name="Elisabeth Ljosåk" userId="401a7dcb-b459-413d-b802-95b5c709178f" providerId="ADAL" clId="{31C37CAE-78AB-4E93-A5A6-1206A41B5935}" dt="2026-03-12T13:49:10.899" v="158"/>
      <pc:docMkLst>
        <pc:docMk/>
      </pc:docMkLst>
      <pc:sldChg chg="modSp mod">
        <pc:chgData name="Elisabeth Ljosåk" userId="401a7dcb-b459-413d-b802-95b5c709178f" providerId="ADAL" clId="{31C37CAE-78AB-4E93-A5A6-1206A41B5935}" dt="2026-03-12T13:47:59.258" v="136" actId="207"/>
        <pc:sldMkLst>
          <pc:docMk/>
          <pc:sldMk cId="1130472719" sldId="300"/>
        </pc:sldMkLst>
        <pc:spChg chg="mod">
          <ac:chgData name="Elisabeth Ljosåk" userId="401a7dcb-b459-413d-b802-95b5c709178f" providerId="ADAL" clId="{31C37CAE-78AB-4E93-A5A6-1206A41B5935}" dt="2026-03-12T13:47:59.258" v="136" actId="207"/>
          <ac:spMkLst>
            <pc:docMk/>
            <pc:sldMk cId="1130472719" sldId="300"/>
            <ac:spMk id="2" creationId="{EFE1435F-DF5C-E8A3-B6FD-11DF0AD5C3A1}"/>
          </ac:spMkLst>
        </pc:spChg>
      </pc:sldChg>
      <pc:sldChg chg="modSp mod">
        <pc:chgData name="Elisabeth Ljosåk" userId="401a7dcb-b459-413d-b802-95b5c709178f" providerId="ADAL" clId="{31C37CAE-78AB-4E93-A5A6-1206A41B5935}" dt="2026-03-12T13:48:19.994" v="138"/>
        <pc:sldMkLst>
          <pc:docMk/>
          <pc:sldMk cId="1902635130" sldId="301"/>
        </pc:sldMkLst>
        <pc:spChg chg="mod">
          <ac:chgData name="Elisabeth Ljosåk" userId="401a7dcb-b459-413d-b802-95b5c709178f" providerId="ADAL" clId="{31C37CAE-78AB-4E93-A5A6-1206A41B5935}" dt="2026-03-12T13:48:19.994" v="138"/>
          <ac:spMkLst>
            <pc:docMk/>
            <pc:sldMk cId="1902635130" sldId="301"/>
            <ac:spMk id="2" creationId="{E501C23F-E9AA-1130-D9DE-1E1C1FF1BBD5}"/>
          </ac:spMkLst>
        </pc:spChg>
      </pc:sldChg>
      <pc:sldChg chg="modSp mod">
        <pc:chgData name="Elisabeth Ljosåk" userId="401a7dcb-b459-413d-b802-95b5c709178f" providerId="ADAL" clId="{31C37CAE-78AB-4E93-A5A6-1206A41B5935}" dt="2026-03-12T13:48:38.401" v="147"/>
        <pc:sldMkLst>
          <pc:docMk/>
          <pc:sldMk cId="4033050191" sldId="302"/>
        </pc:sldMkLst>
        <pc:spChg chg="mod">
          <ac:chgData name="Elisabeth Ljosåk" userId="401a7dcb-b459-413d-b802-95b5c709178f" providerId="ADAL" clId="{31C37CAE-78AB-4E93-A5A6-1206A41B5935}" dt="2026-03-12T13:48:38.401" v="147"/>
          <ac:spMkLst>
            <pc:docMk/>
            <pc:sldMk cId="4033050191" sldId="302"/>
            <ac:spMk id="2" creationId="{1D8D6D85-B49F-D64F-090A-8BDE5E06783A}"/>
          </ac:spMkLst>
        </pc:spChg>
      </pc:sldChg>
      <pc:sldChg chg="modSp mod">
        <pc:chgData name="Elisabeth Ljosåk" userId="401a7dcb-b459-413d-b802-95b5c709178f" providerId="ADAL" clId="{31C37CAE-78AB-4E93-A5A6-1206A41B5935}" dt="2026-03-12T13:48:56.909" v="156"/>
        <pc:sldMkLst>
          <pc:docMk/>
          <pc:sldMk cId="271321853" sldId="303"/>
        </pc:sldMkLst>
        <pc:spChg chg="mod">
          <ac:chgData name="Elisabeth Ljosåk" userId="401a7dcb-b459-413d-b802-95b5c709178f" providerId="ADAL" clId="{31C37CAE-78AB-4E93-A5A6-1206A41B5935}" dt="2026-03-12T13:48:56.909" v="156"/>
          <ac:spMkLst>
            <pc:docMk/>
            <pc:sldMk cId="271321853" sldId="303"/>
            <ac:spMk id="2" creationId="{351DFC59-FE14-F73D-3B25-B613E458ECEB}"/>
          </ac:spMkLst>
        </pc:spChg>
      </pc:sldChg>
      <pc:sldChg chg="modSp mod">
        <pc:chgData name="Elisabeth Ljosåk" userId="401a7dcb-b459-413d-b802-95b5c709178f" providerId="ADAL" clId="{31C37CAE-78AB-4E93-A5A6-1206A41B5935}" dt="2026-03-12T13:49:10.899" v="158"/>
        <pc:sldMkLst>
          <pc:docMk/>
          <pc:sldMk cId="4266948715" sldId="304"/>
        </pc:sldMkLst>
        <pc:spChg chg="mod">
          <ac:chgData name="Elisabeth Ljosåk" userId="401a7dcb-b459-413d-b802-95b5c709178f" providerId="ADAL" clId="{31C37CAE-78AB-4E93-A5A6-1206A41B5935}" dt="2026-03-12T13:49:10.899" v="158"/>
          <ac:spMkLst>
            <pc:docMk/>
            <pc:sldMk cId="4266948715" sldId="304"/>
            <ac:spMk id="2" creationId="{7BDEC06B-FCFC-7372-52C1-9DADA3C8EEB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CF68D874-A627-DC4E-AB4C-91433F1DB53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2545D1B7-7093-BA4C-A928-62CC29B1B8F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B412B3-68D9-7A49-A9EA-DEA2B6DD30A6}" type="datetimeFigureOut">
              <a:rPr lang="nb-NO" smtClean="0"/>
              <a:t>12.03.2026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F7C2B22-5B03-BA40-9DA8-9A211E0CDF5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F1CA085A-F5DA-6940-AE5A-7BA96B01361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16141-0D8D-4343-9D0B-A6703AA474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488596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293D1-0F54-4AA5-A72F-DC03AE22E6BD}" type="datetimeFigureOut">
              <a:rPr lang="nb-NO" smtClean="0"/>
              <a:t>12.03.2026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759FD3-3898-4852-990B-30B2E19726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1295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sidig med bilde">
    <p:bg>
      <p:bgPr>
        <a:solidFill>
          <a:srgbClr val="009B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Freeform 183">
            <a:extLst>
              <a:ext uri="{FF2B5EF4-FFF2-40B4-BE49-F238E27FC236}">
                <a16:creationId xmlns:a16="http://schemas.microsoft.com/office/drawing/2014/main" id="{02557111-471E-8FED-A532-787E20DFC3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7559675" cy="10691813"/>
          </a:xfrm>
          <a:custGeom>
            <a:avLst/>
            <a:gdLst>
              <a:gd name="connsiteX0" fmla="*/ 258564 w 7559675"/>
              <a:gd name="connsiteY0" fmla="*/ 3383904 h 10691813"/>
              <a:gd name="connsiteX1" fmla="*/ 258564 w 7559675"/>
              <a:gd name="connsiteY1" fmla="*/ 10439905 h 10691813"/>
              <a:gd name="connsiteX2" fmla="*/ 7230030 w 7559675"/>
              <a:gd name="connsiteY2" fmla="*/ 10439905 h 10691813"/>
              <a:gd name="connsiteX3" fmla="*/ 7300154 w 7559675"/>
              <a:gd name="connsiteY3" fmla="*/ 10439905 h 10691813"/>
              <a:gd name="connsiteX4" fmla="*/ 7311434 w 7559675"/>
              <a:gd name="connsiteY4" fmla="*/ 10439905 h 10691813"/>
              <a:gd name="connsiteX5" fmla="*/ 7311434 w 7559675"/>
              <a:gd name="connsiteY5" fmla="*/ 5738304 h 10691813"/>
              <a:gd name="connsiteX6" fmla="*/ 7300154 w 7559675"/>
              <a:gd name="connsiteY6" fmla="*/ 5738304 h 10691813"/>
              <a:gd name="connsiteX7" fmla="*/ 7230030 w 7559675"/>
              <a:gd name="connsiteY7" fmla="*/ 5738304 h 10691813"/>
              <a:gd name="connsiteX8" fmla="*/ 2607192 w 7559675"/>
              <a:gd name="connsiteY8" fmla="*/ 5738304 h 10691813"/>
              <a:gd name="connsiteX9" fmla="*/ 2607192 w 7559675"/>
              <a:gd name="connsiteY9" fmla="*/ 3383904 h 10691813"/>
              <a:gd name="connsiteX10" fmla="*/ 0 w 7559675"/>
              <a:gd name="connsiteY10" fmla="*/ 0 h 10691813"/>
              <a:gd name="connsiteX11" fmla="*/ 7559675 w 7559675"/>
              <a:gd name="connsiteY11" fmla="*/ 0 h 10691813"/>
              <a:gd name="connsiteX12" fmla="*/ 7559675 w 7559675"/>
              <a:gd name="connsiteY12" fmla="*/ 10691813 h 10691813"/>
              <a:gd name="connsiteX13" fmla="*/ 0 w 7559675"/>
              <a:gd name="connsiteY13" fmla="*/ 10691813 h 10691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559675" h="10691813">
                <a:moveTo>
                  <a:pt x="258564" y="3383904"/>
                </a:moveTo>
                <a:lnTo>
                  <a:pt x="258564" y="10439905"/>
                </a:lnTo>
                <a:lnTo>
                  <a:pt x="7230030" y="10439905"/>
                </a:lnTo>
                <a:lnTo>
                  <a:pt x="7300154" y="10439905"/>
                </a:lnTo>
                <a:lnTo>
                  <a:pt x="7311434" y="10439905"/>
                </a:lnTo>
                <a:lnTo>
                  <a:pt x="7311434" y="5738304"/>
                </a:lnTo>
                <a:lnTo>
                  <a:pt x="7300154" y="5738304"/>
                </a:lnTo>
                <a:lnTo>
                  <a:pt x="7230030" y="5738304"/>
                </a:lnTo>
                <a:lnTo>
                  <a:pt x="2607192" y="5738304"/>
                </a:lnTo>
                <a:lnTo>
                  <a:pt x="2607192" y="3383904"/>
                </a:lnTo>
                <a:close/>
                <a:moveTo>
                  <a:pt x="0" y="0"/>
                </a:moveTo>
                <a:lnTo>
                  <a:pt x="7559675" y="0"/>
                </a:lnTo>
                <a:lnTo>
                  <a:pt x="7559675" y="10691813"/>
                </a:lnTo>
                <a:lnTo>
                  <a:pt x="0" y="106918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NO" dirty="0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68F3B09D-3C1F-2C47-496A-295384D34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65100" y="5738304"/>
            <a:ext cx="7227738" cy="477729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089A3DFD-9DF0-28C2-6F74-08909EEC09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44379" y="3315903"/>
            <a:ext cx="2565133" cy="242240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8" name="Tittel 7">
            <a:extLst>
              <a:ext uri="{FF2B5EF4-FFF2-40B4-BE49-F238E27FC236}">
                <a16:creationId xmlns:a16="http://schemas.microsoft.com/office/drawing/2014/main" id="{9DC09D28-46D6-6C1F-9B3A-EABAC07588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lvl="0"/>
            <a:r>
              <a:rPr lang="nb-NO" noProof="0" dirty="0"/>
              <a:t>Tittel på ensidig invitasjon med illustrasjonsbilde</a:t>
            </a:r>
          </a:p>
        </p:txBody>
      </p:sp>
      <p:sp>
        <p:nvSpPr>
          <p:cNvPr id="59" name="Plassholder for tekst 23">
            <a:extLst>
              <a:ext uri="{FF2B5EF4-FFF2-40B4-BE49-F238E27FC236}">
                <a16:creationId xmlns:a16="http://schemas.microsoft.com/office/drawing/2014/main" id="{38E23DBF-4171-74E9-DB3C-34CDDB0E2E5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8566" y="3383904"/>
            <a:ext cx="2342270" cy="1182745"/>
          </a:xfrm>
        </p:spPr>
        <p:txBody>
          <a:bodyPr wrap="square" lIns="360000" tIns="360000" rIns="360000" bIns="36000" anchor="b">
            <a:no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b-NO" dirty="0"/>
              <a:t>Dag, dato, tidspunkt</a:t>
            </a:r>
          </a:p>
        </p:txBody>
      </p:sp>
      <p:sp>
        <p:nvSpPr>
          <p:cNvPr id="60" name="Plassholder for tekst 23">
            <a:extLst>
              <a:ext uri="{FF2B5EF4-FFF2-40B4-BE49-F238E27FC236}">
                <a16:creationId xmlns:a16="http://schemas.microsoft.com/office/drawing/2014/main" id="{905D18FE-8381-A7BE-5BB1-DE31F99B4EF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58566" y="4555562"/>
            <a:ext cx="2342270" cy="1182744"/>
          </a:xfrm>
        </p:spPr>
        <p:txBody>
          <a:bodyPr wrap="square" lIns="360000" tIns="36000" rIns="360000" bIns="360000" anchor="t">
            <a:noAutofit/>
          </a:bodyPr>
          <a:lstStyle>
            <a:lvl1pPr marL="0" indent="0">
              <a:buNone/>
              <a:defRPr sz="1250" b="0"/>
            </a:lvl1pPr>
          </a:lstStyle>
          <a:p>
            <a:pPr lvl="0"/>
            <a:r>
              <a:rPr lang="nb-NO" dirty="0"/>
              <a:t>Detaljer om sted, inngang, adresse eller lignende.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6AA332DF-021E-513E-9705-A706E12AFC33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2607192" y="3383905"/>
            <a:ext cx="4704242" cy="2354400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en-NO" dirty="0"/>
              <a:t>Klikk på ikonet </a:t>
            </a:r>
            <a:r>
              <a:rPr lang="nb-NO" dirty="0" err="1"/>
              <a:t>i</a:t>
            </a:r>
            <a:r>
              <a:rPr lang="en-NO" dirty="0"/>
              <a:t> bildefeltet for å sette inn bilde</a:t>
            </a:r>
          </a:p>
        </p:txBody>
      </p:sp>
      <p:sp>
        <p:nvSpPr>
          <p:cNvPr id="11" name="Text Placeholder 48">
            <a:extLst>
              <a:ext uri="{FF2B5EF4-FFF2-40B4-BE49-F238E27FC236}">
                <a16:creationId xmlns:a16="http://schemas.microsoft.com/office/drawing/2014/main" id="{BFC4D57F-9728-22E9-1CD7-9F90249AF63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58564" y="10155999"/>
            <a:ext cx="3530270" cy="283906"/>
          </a:xfrm>
        </p:spPr>
        <p:txBody>
          <a:bodyPr wrap="square" lIns="72000" tIns="72000" rIns="72000" bIns="72000" anchor="b" anchorCtr="0">
            <a:spAutoFit/>
          </a:bodyPr>
          <a:lstStyle>
            <a:lvl1pPr marL="0" indent="0" algn="l">
              <a:buNone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NO" dirty="0"/>
              <a:t>Foto: Navn Navnesen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D4BCAAE9-558F-1E35-FA3F-6F0DFA1E7CDC}"/>
              </a:ext>
            </a:extLst>
          </p:cNvPr>
          <p:cNvSpPr txBox="1"/>
          <p:nvPr userDrawn="1"/>
        </p:nvSpPr>
        <p:spPr>
          <a:xfrm>
            <a:off x="258564" y="5738303"/>
            <a:ext cx="3530270" cy="640515"/>
          </a:xfrm>
          <a:prstGeom prst="rect">
            <a:avLst/>
          </a:prstGeom>
          <a:noFill/>
        </p:spPr>
        <p:txBody>
          <a:bodyPr wrap="square" lIns="360000" tIns="360000" rIns="360000" bIns="0" rtlCol="0">
            <a:spAutoFit/>
          </a:bodyPr>
          <a:lstStyle/>
          <a:p>
            <a:r>
              <a:rPr lang="en-NO" sz="1800" b="1" dirty="0"/>
              <a:t>Program</a:t>
            </a:r>
          </a:p>
        </p:txBody>
      </p:sp>
      <p:sp>
        <p:nvSpPr>
          <p:cNvPr id="173" name="Plassholder for tekst 23">
            <a:extLst>
              <a:ext uri="{FF2B5EF4-FFF2-40B4-BE49-F238E27FC236}">
                <a16:creationId xmlns:a16="http://schemas.microsoft.com/office/drawing/2014/main" id="{53EA6BED-D43E-B4DA-EBE4-1A9080AFCEE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58564" y="6378818"/>
            <a:ext cx="3530270" cy="3777181"/>
          </a:xfrm>
        </p:spPr>
        <p:txBody>
          <a:bodyPr lIns="360000" tIns="180000" rIns="18000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0"/>
            </a:lvl1pPr>
          </a:lstStyle>
          <a:p>
            <a:pPr marL="0" marR="0" lvl="0" indent="0" algn="l" defTabSz="5791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00.00 / Programmet settes opp i korte trekk</a:t>
            </a:r>
          </a:p>
          <a:p>
            <a:pPr lvl="0"/>
            <a:endParaRPr lang="nb-NO" dirty="0"/>
          </a:p>
          <a:p>
            <a:pPr lvl="0"/>
            <a:endParaRPr lang="nb-NO" dirty="0"/>
          </a:p>
        </p:txBody>
      </p:sp>
      <p:sp>
        <p:nvSpPr>
          <p:cNvPr id="167" name="Plassholder for tekst 23">
            <a:extLst>
              <a:ext uri="{FF2B5EF4-FFF2-40B4-BE49-F238E27FC236}">
                <a16:creationId xmlns:a16="http://schemas.microsoft.com/office/drawing/2014/main" id="{1D016468-7A1E-1630-3830-9748B9632E5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789800" y="5738044"/>
            <a:ext cx="3511311" cy="2347200"/>
          </a:xfrm>
        </p:spPr>
        <p:txBody>
          <a:bodyPr wrap="square" lIns="360000" tIns="360000" rIns="360000" bIns="0" anchor="t">
            <a:noAutofit/>
          </a:bodyPr>
          <a:lstStyle>
            <a:lvl1pPr marL="0" indent="0">
              <a:spcBef>
                <a:spcPts val="0"/>
              </a:spcBef>
              <a:buNone/>
              <a:defRPr sz="1250" b="0"/>
            </a:lvl1pPr>
          </a:lstStyle>
          <a:p>
            <a:pPr lvl="0"/>
            <a:r>
              <a:rPr lang="nb-NO" dirty="0"/>
              <a:t>En tekst som får fram essensen av arrangementet og trigger deltagelse. Husk at invitasjonen ikke skal være tettpakket, men oppleves innbydende.</a:t>
            </a:r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A1408C2-9369-B152-7130-B4A6CA50215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789800" y="8092445"/>
            <a:ext cx="3511311" cy="2347200"/>
          </a:xfrm>
        </p:spPr>
        <p:txBody>
          <a:bodyPr lIns="360000" tIns="360000" rIns="360000" bIns="360000" anchor="b" anchorCtr="0"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Klikk her for å skrive tekst. Eventuelle mellomtitler uthever du med fet skrift.</a:t>
            </a:r>
          </a:p>
        </p:txBody>
      </p:sp>
      <p:sp>
        <p:nvSpPr>
          <p:cNvPr id="10" name="nettsted">
            <a:extLst>
              <a:ext uri="{FF2B5EF4-FFF2-40B4-BE49-F238E27FC236}">
                <a16:creationId xmlns:a16="http://schemas.microsoft.com/office/drawing/2014/main" id="{DA2BCDAE-4F0D-D010-2354-1B87003C0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5901074" y="534605"/>
            <a:ext cx="114333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b="1" dirty="0"/>
              <a:t>telemarkfylke.no</a:t>
            </a:r>
          </a:p>
        </p:txBody>
      </p:sp>
      <p:grpSp>
        <p:nvGrpSpPr>
          <p:cNvPr id="2" name="Farger">
            <a:extLst>
              <a:ext uri="{FF2B5EF4-FFF2-40B4-BE49-F238E27FC236}">
                <a16:creationId xmlns:a16="http://schemas.microsoft.com/office/drawing/2014/main" id="{33CEB629-44E7-602F-8021-DA4E32FB30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7866346" y="3312"/>
            <a:ext cx="2075096" cy="10688501"/>
            <a:chOff x="7866346" y="3312"/>
            <a:chExt cx="2075096" cy="10688501"/>
          </a:xfrm>
        </p:grpSpPr>
        <p:sp>
          <p:nvSpPr>
            <p:cNvPr id="3" name="Rektangel 21">
              <a:extLst>
                <a:ext uri="{FF2B5EF4-FFF2-40B4-BE49-F238E27FC236}">
                  <a16:creationId xmlns:a16="http://schemas.microsoft.com/office/drawing/2014/main" id="{D5B562B5-FB09-0875-DF8F-D7CFCBB8DD3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7866346" y="3312"/>
              <a:ext cx="2075096" cy="106885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4" name="Group 35">
              <a:extLst>
                <a:ext uri="{FF2B5EF4-FFF2-40B4-BE49-F238E27FC236}">
                  <a16:creationId xmlns:a16="http://schemas.microsoft.com/office/drawing/2014/main" id="{3601C0A7-A6D6-5636-1187-25C74EBF7D0A}"/>
                </a:ext>
              </a:extLst>
            </p:cNvPr>
            <p:cNvGrpSpPr>
              <a:grpSpLocks noGrp="1" noUngrp="1" noRot="1" noMove="1" noResize="1"/>
            </p:cNvGrpSpPr>
            <p:nvPr userDrawn="1"/>
          </p:nvGrpSpPr>
          <p:grpSpPr>
            <a:xfrm>
              <a:off x="8168334" y="165771"/>
              <a:ext cx="1430478" cy="10233288"/>
              <a:chOff x="9952583" y="1216250"/>
              <a:chExt cx="1395196" cy="9470983"/>
            </a:xfrm>
          </p:grpSpPr>
          <p:sp>
            <p:nvSpPr>
              <p:cNvPr id="6" name="Rektangel 107">
                <a:extLst>
                  <a:ext uri="{FF2B5EF4-FFF2-40B4-BE49-F238E27FC236}">
                    <a16:creationId xmlns:a16="http://schemas.microsoft.com/office/drawing/2014/main" id="{B731DD50-1DB6-8B2A-B68E-03DB92CD230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99" y="1533431"/>
                <a:ext cx="1395173" cy="450695"/>
              </a:xfrm>
              <a:prstGeom prst="rect">
                <a:avLst/>
              </a:prstGeom>
              <a:solidFill>
                <a:srgbClr val="0052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23" name="Rektangel 109">
                <a:extLst>
                  <a:ext uri="{FF2B5EF4-FFF2-40B4-BE49-F238E27FC236}">
                    <a16:creationId xmlns:a16="http://schemas.microsoft.com/office/drawing/2014/main" id="{81C54BB9-2593-AF3A-E8E7-B3BECA5D941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99" y="2155213"/>
                <a:ext cx="1395177" cy="450695"/>
              </a:xfrm>
              <a:prstGeom prst="rect">
                <a:avLst/>
              </a:prstGeom>
              <a:solidFill>
                <a:srgbClr val="1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29" name="Rektangel 111">
                <a:extLst>
                  <a:ext uri="{FF2B5EF4-FFF2-40B4-BE49-F238E27FC236}">
                    <a16:creationId xmlns:a16="http://schemas.microsoft.com/office/drawing/2014/main" id="{166FAFDF-9F08-EB62-8AD7-9E62A22DE24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95" y="2776997"/>
                <a:ext cx="1395180" cy="450695"/>
              </a:xfrm>
              <a:prstGeom prst="rect">
                <a:avLst/>
              </a:prstGeom>
              <a:solidFill>
                <a:srgbClr val="1482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30" name="Rektangel 113">
                <a:extLst>
                  <a:ext uri="{FF2B5EF4-FFF2-40B4-BE49-F238E27FC236}">
                    <a16:creationId xmlns:a16="http://schemas.microsoft.com/office/drawing/2014/main" id="{DDF5D39C-3FCB-9FEE-6EFE-A6C8174A1B5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95" y="3398780"/>
                <a:ext cx="1395184" cy="450695"/>
              </a:xfrm>
              <a:prstGeom prst="rect">
                <a:avLst/>
              </a:prstGeom>
              <a:solidFill>
                <a:srgbClr val="009B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31" name="Rektangel 115">
                <a:extLst>
                  <a:ext uri="{FF2B5EF4-FFF2-40B4-BE49-F238E27FC236}">
                    <a16:creationId xmlns:a16="http://schemas.microsoft.com/office/drawing/2014/main" id="{DC35AE6B-47B6-76A0-7980-571C0466DCA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4020564"/>
                <a:ext cx="1395190" cy="450695"/>
              </a:xfrm>
              <a:prstGeom prst="rect">
                <a:avLst/>
              </a:prstGeom>
              <a:solidFill>
                <a:srgbClr val="1F95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32" name="Rektangel 117">
                <a:extLst>
                  <a:ext uri="{FF2B5EF4-FFF2-40B4-BE49-F238E27FC236}">
                    <a16:creationId xmlns:a16="http://schemas.microsoft.com/office/drawing/2014/main" id="{B4B1E5B4-5A1D-DD5B-BAD3-D4DEF017F4D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4642346"/>
                <a:ext cx="1395194" cy="450695"/>
              </a:xfrm>
              <a:prstGeom prst="rect">
                <a:avLst/>
              </a:prstGeom>
              <a:solidFill>
                <a:srgbClr val="2F75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33" name="Rektangel 119">
                <a:extLst>
                  <a:ext uri="{FF2B5EF4-FFF2-40B4-BE49-F238E27FC236}">
                    <a16:creationId xmlns:a16="http://schemas.microsoft.com/office/drawing/2014/main" id="{ED9D9490-748D-F0E5-01AF-BFFC14D8D1B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5264129"/>
                <a:ext cx="1395194" cy="450695"/>
              </a:xfrm>
              <a:prstGeom prst="rect">
                <a:avLst/>
              </a:prstGeom>
              <a:solidFill>
                <a:srgbClr val="A598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34" name="Rektangel 121">
                <a:extLst>
                  <a:ext uri="{FF2B5EF4-FFF2-40B4-BE49-F238E27FC236}">
                    <a16:creationId xmlns:a16="http://schemas.microsoft.com/office/drawing/2014/main" id="{93767E14-CABA-F894-7D77-D3828036020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5885913"/>
                <a:ext cx="1395194" cy="450695"/>
              </a:xfrm>
              <a:prstGeom prst="rect">
                <a:avLst/>
              </a:prstGeom>
              <a:solidFill>
                <a:srgbClr val="7B7B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35" name="Rektangel 123">
                <a:extLst>
                  <a:ext uri="{FF2B5EF4-FFF2-40B4-BE49-F238E27FC236}">
                    <a16:creationId xmlns:a16="http://schemas.microsoft.com/office/drawing/2014/main" id="{C2B16846-A651-12D8-71AF-85619CDE2D8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6507695"/>
                <a:ext cx="1395194" cy="450695"/>
              </a:xfrm>
              <a:prstGeom prst="rect">
                <a:avLst/>
              </a:prstGeom>
              <a:solidFill>
                <a:srgbClr val="7270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36" name="Rektangel 125">
                <a:extLst>
                  <a:ext uri="{FF2B5EF4-FFF2-40B4-BE49-F238E27FC236}">
                    <a16:creationId xmlns:a16="http://schemas.microsoft.com/office/drawing/2014/main" id="{9CEEB959-3A26-203A-EBDD-5D81DF83477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7129479"/>
                <a:ext cx="1395194" cy="450695"/>
              </a:xfrm>
              <a:prstGeom prst="rect">
                <a:avLst/>
              </a:prstGeom>
              <a:solidFill>
                <a:srgbClr val="8A6C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37" name="Rektangel 127">
                <a:extLst>
                  <a:ext uri="{FF2B5EF4-FFF2-40B4-BE49-F238E27FC236}">
                    <a16:creationId xmlns:a16="http://schemas.microsoft.com/office/drawing/2014/main" id="{724B75C6-7AB4-74E5-0565-0B5F2A3B450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7751262"/>
                <a:ext cx="1395194" cy="450695"/>
              </a:xfrm>
              <a:prstGeom prst="rect">
                <a:avLst/>
              </a:prstGeom>
              <a:solidFill>
                <a:srgbClr val="BC77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38" name="Rektangel 129">
                <a:extLst>
                  <a:ext uri="{FF2B5EF4-FFF2-40B4-BE49-F238E27FC236}">
                    <a16:creationId xmlns:a16="http://schemas.microsoft.com/office/drawing/2014/main" id="{F7D1C87A-CA9E-0884-658E-3B28272A6A6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8373044"/>
                <a:ext cx="1395194" cy="450695"/>
              </a:xfrm>
              <a:prstGeom prst="rect">
                <a:avLst/>
              </a:prstGeom>
              <a:solidFill>
                <a:srgbClr val="9969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39" name="Rektangel 131">
                <a:extLst>
                  <a:ext uri="{FF2B5EF4-FFF2-40B4-BE49-F238E27FC236}">
                    <a16:creationId xmlns:a16="http://schemas.microsoft.com/office/drawing/2014/main" id="{40BC57FC-B9DB-F8F6-7235-0F0F67386A6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8994828"/>
                <a:ext cx="1395194" cy="450695"/>
              </a:xfrm>
              <a:prstGeom prst="rect">
                <a:avLst/>
              </a:prstGeom>
              <a:solidFill>
                <a:srgbClr val="B717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40" name="Rektangel 133">
                <a:extLst>
                  <a:ext uri="{FF2B5EF4-FFF2-40B4-BE49-F238E27FC236}">
                    <a16:creationId xmlns:a16="http://schemas.microsoft.com/office/drawing/2014/main" id="{465FB913-5E05-E38E-1014-CD96A90B7FC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9616606"/>
                <a:ext cx="1395194" cy="450695"/>
              </a:xfrm>
              <a:prstGeom prst="rect">
                <a:avLst/>
              </a:prstGeom>
              <a:solidFill>
                <a:srgbClr val="5A2E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41" name="TekstSylinder 105">
                <a:extLst>
                  <a:ext uri="{FF2B5EF4-FFF2-40B4-BE49-F238E27FC236}">
                    <a16:creationId xmlns:a16="http://schemas.microsoft.com/office/drawing/2014/main" id="{E5D1C7EB-5B85-5A71-8515-B2DA30F47D31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>
                <a:off x="9952583" y="1216250"/>
                <a:ext cx="1395172" cy="2278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b-NO" sz="1000" dirty="0"/>
                  <a:t>Fargepalett</a:t>
                </a:r>
              </a:p>
            </p:txBody>
          </p:sp>
          <p:sp>
            <p:nvSpPr>
              <p:cNvPr id="42" name="Rektangel 133">
                <a:extLst>
                  <a:ext uri="{FF2B5EF4-FFF2-40B4-BE49-F238E27FC236}">
                    <a16:creationId xmlns:a16="http://schemas.microsoft.com/office/drawing/2014/main" id="{354622D0-BB33-DD41-68A1-E1CCC2DB93B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10236538"/>
                <a:ext cx="1395194" cy="450695"/>
              </a:xfrm>
              <a:prstGeom prst="rect">
                <a:avLst/>
              </a:prstGeom>
              <a:solidFill>
                <a:srgbClr val="4146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</p:grpSp>
      </p:grpSp>
      <p:pic>
        <p:nvPicPr>
          <p:cNvPr id="9" name="Graphic 8" descr="Nome videregående skole logo.">
            <a:extLst>
              <a:ext uri="{FF2B5EF4-FFF2-40B4-BE49-F238E27FC236}">
                <a16:creationId xmlns:a16="http://schemas.microsoft.com/office/drawing/2014/main" id="{9E15C2BD-F3BB-C6ED-279B-CA03AA0774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1836" y="615655"/>
            <a:ext cx="1644146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6249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381" userDrawn="1">
          <p15:clr>
            <a:srgbClr val="FBAE40"/>
          </p15:clr>
        </p15:guide>
        <p15:guide id="6" orient="horz" pos="6565" userDrawn="1">
          <p15:clr>
            <a:srgbClr val="FBAE40"/>
          </p15:clr>
        </p15:guide>
        <p15:guide id="8" pos="4604" userDrawn="1">
          <p15:clr>
            <a:srgbClr val="FBAE40"/>
          </p15:clr>
        </p15:guide>
        <p15:guide id="9" pos="158" userDrawn="1">
          <p15:clr>
            <a:srgbClr val="FBAE40"/>
          </p15:clr>
        </p15:guide>
        <p15:guide id="11" orient="horz" pos="2211" userDrawn="1">
          <p15:clr>
            <a:srgbClr val="FBAE40"/>
          </p15:clr>
        </p15:guide>
        <p15:guide id="14" orient="horz" pos="147" userDrawn="1">
          <p15:clr>
            <a:srgbClr val="FBAE40"/>
          </p15:clr>
        </p15:guide>
        <p15:guide id="15" pos="340" userDrawn="1">
          <p15:clr>
            <a:srgbClr val="FBAE40"/>
          </p15:clr>
        </p15:guide>
        <p15:guide id="16" pos="442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sidig - bakside med info">
    <p:bg>
      <p:bgPr>
        <a:solidFill>
          <a:srgbClr val="A598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F961D105-036C-AF55-6CDF-3D6CB8700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 userDrawn="1"/>
        </p:nvSpPr>
        <p:spPr>
          <a:xfrm>
            <a:off x="190163" y="141514"/>
            <a:ext cx="7165497" cy="676901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7" name="Freeform 66">
            <a:extLst>
              <a:ext uri="{FF2B5EF4-FFF2-40B4-BE49-F238E27FC236}">
                <a16:creationId xmlns:a16="http://schemas.microsoft.com/office/drawing/2014/main" id="{174B73DD-8DA1-A8A1-1AF0-D32875555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7559675" cy="10691813"/>
          </a:xfrm>
          <a:custGeom>
            <a:avLst/>
            <a:gdLst>
              <a:gd name="connsiteX0" fmla="*/ 6131013 w 7559675"/>
              <a:gd name="connsiteY0" fmla="*/ 7500928 h 10691813"/>
              <a:gd name="connsiteX1" fmla="*/ 6131013 w 7559675"/>
              <a:gd name="connsiteY1" fmla="*/ 8091328 h 10691813"/>
              <a:gd name="connsiteX2" fmla="*/ 5540613 w 7559675"/>
              <a:gd name="connsiteY2" fmla="*/ 8091328 h 10691813"/>
              <a:gd name="connsiteX3" fmla="*/ 6131013 w 7559675"/>
              <a:gd name="connsiteY3" fmla="*/ 7500928 h 10691813"/>
              <a:gd name="connsiteX4" fmla="*/ 5540613 w 7559675"/>
              <a:gd name="connsiteY4" fmla="*/ 6910528 h 10691813"/>
              <a:gd name="connsiteX5" fmla="*/ 6131013 w 7559675"/>
              <a:gd name="connsiteY5" fmla="*/ 6910528 h 10691813"/>
              <a:gd name="connsiteX6" fmla="*/ 6131013 w 7559675"/>
              <a:gd name="connsiteY6" fmla="*/ 7500928 h 10691813"/>
              <a:gd name="connsiteX7" fmla="*/ 5540613 w 7559675"/>
              <a:gd name="connsiteY7" fmla="*/ 6910528 h 10691813"/>
              <a:gd name="connsiteX8" fmla="*/ 4948389 w 7559675"/>
              <a:gd name="connsiteY8" fmla="*/ 6910528 h 10691813"/>
              <a:gd name="connsiteX9" fmla="*/ 5540613 w 7559675"/>
              <a:gd name="connsiteY9" fmla="*/ 6910528 h 10691813"/>
              <a:gd name="connsiteX10" fmla="*/ 4950213 w 7559675"/>
              <a:gd name="connsiteY10" fmla="*/ 7500928 h 10691813"/>
              <a:gd name="connsiteX11" fmla="*/ 5540613 w 7559675"/>
              <a:gd name="connsiteY11" fmla="*/ 8091328 h 10691813"/>
              <a:gd name="connsiteX12" fmla="*/ 4948389 w 7559675"/>
              <a:gd name="connsiteY12" fmla="*/ 8091328 h 10691813"/>
              <a:gd name="connsiteX13" fmla="*/ 250825 w 7559675"/>
              <a:gd name="connsiteY13" fmla="*/ 233363 h 10691813"/>
              <a:gd name="connsiteX14" fmla="*/ 250825 w 7559675"/>
              <a:gd name="connsiteY14" fmla="*/ 6910527 h 10691813"/>
              <a:gd name="connsiteX15" fmla="*/ 4948309 w 7559675"/>
              <a:gd name="connsiteY15" fmla="*/ 6910527 h 10691813"/>
              <a:gd name="connsiteX16" fmla="*/ 4948309 w 7559675"/>
              <a:gd name="connsiteY16" fmla="*/ 10438527 h 10691813"/>
              <a:gd name="connsiteX17" fmla="*/ 7307840 w 7559675"/>
              <a:gd name="connsiteY17" fmla="*/ 10438527 h 10691813"/>
              <a:gd name="connsiteX18" fmla="*/ 7307840 w 7559675"/>
              <a:gd name="connsiteY18" fmla="*/ 10421938 h 10691813"/>
              <a:gd name="connsiteX19" fmla="*/ 7308850 w 7559675"/>
              <a:gd name="connsiteY19" fmla="*/ 10421938 h 10691813"/>
              <a:gd name="connsiteX20" fmla="*/ 7308850 w 7559675"/>
              <a:gd name="connsiteY20" fmla="*/ 8032577 h 10691813"/>
              <a:gd name="connsiteX21" fmla="*/ 7305795 w 7559675"/>
              <a:gd name="connsiteY21" fmla="*/ 7972000 h 10691813"/>
              <a:gd name="connsiteX22" fmla="*/ 6131013 w 7559675"/>
              <a:gd name="connsiteY22" fmla="*/ 6910528 h 10691813"/>
              <a:gd name="connsiteX23" fmla="*/ 7308850 w 7559675"/>
              <a:gd name="connsiteY23" fmla="*/ 6910528 h 10691813"/>
              <a:gd name="connsiteX24" fmla="*/ 7308850 w 7559675"/>
              <a:gd name="connsiteY24" fmla="*/ 233363 h 10691813"/>
              <a:gd name="connsiteX25" fmla="*/ 0 w 7559675"/>
              <a:gd name="connsiteY25" fmla="*/ 0 h 10691813"/>
              <a:gd name="connsiteX26" fmla="*/ 7559675 w 7559675"/>
              <a:gd name="connsiteY26" fmla="*/ 0 h 10691813"/>
              <a:gd name="connsiteX27" fmla="*/ 7559675 w 7559675"/>
              <a:gd name="connsiteY27" fmla="*/ 10691813 h 10691813"/>
              <a:gd name="connsiteX28" fmla="*/ 0 w 7559675"/>
              <a:gd name="connsiteY28" fmla="*/ 10691813 h 10691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559675" h="10691813">
                <a:moveTo>
                  <a:pt x="6131013" y="7500928"/>
                </a:moveTo>
                <a:lnTo>
                  <a:pt x="6131013" y="8091328"/>
                </a:lnTo>
                <a:lnTo>
                  <a:pt x="5540613" y="8091328"/>
                </a:lnTo>
                <a:cubicBezTo>
                  <a:pt x="5866682" y="8091328"/>
                  <a:pt x="6131013" y="7826997"/>
                  <a:pt x="6131013" y="7500928"/>
                </a:cubicBezTo>
                <a:close/>
                <a:moveTo>
                  <a:pt x="5540613" y="6910528"/>
                </a:moveTo>
                <a:lnTo>
                  <a:pt x="6131013" y="6910528"/>
                </a:lnTo>
                <a:lnTo>
                  <a:pt x="6131013" y="7500928"/>
                </a:lnTo>
                <a:cubicBezTo>
                  <a:pt x="6131013" y="7174859"/>
                  <a:pt x="5866682" y="6910528"/>
                  <a:pt x="5540613" y="6910528"/>
                </a:cubicBezTo>
                <a:close/>
                <a:moveTo>
                  <a:pt x="4948389" y="6910528"/>
                </a:moveTo>
                <a:lnTo>
                  <a:pt x="5540613" y="6910528"/>
                </a:lnTo>
                <a:cubicBezTo>
                  <a:pt x="5214544" y="6910528"/>
                  <a:pt x="4950213" y="7174859"/>
                  <a:pt x="4950213" y="7500928"/>
                </a:cubicBezTo>
                <a:cubicBezTo>
                  <a:pt x="4950213" y="7826997"/>
                  <a:pt x="5214544" y="8091328"/>
                  <a:pt x="5540613" y="8091328"/>
                </a:cubicBezTo>
                <a:lnTo>
                  <a:pt x="4948389" y="8091328"/>
                </a:lnTo>
                <a:close/>
                <a:moveTo>
                  <a:pt x="250825" y="233363"/>
                </a:moveTo>
                <a:lnTo>
                  <a:pt x="250825" y="6910527"/>
                </a:lnTo>
                <a:lnTo>
                  <a:pt x="4948309" y="6910527"/>
                </a:lnTo>
                <a:lnTo>
                  <a:pt x="4948309" y="10438527"/>
                </a:lnTo>
                <a:lnTo>
                  <a:pt x="7307840" y="10438527"/>
                </a:lnTo>
                <a:lnTo>
                  <a:pt x="7307840" y="10421938"/>
                </a:lnTo>
                <a:lnTo>
                  <a:pt x="7308850" y="10421938"/>
                </a:lnTo>
                <a:lnTo>
                  <a:pt x="7308850" y="8032577"/>
                </a:lnTo>
                <a:lnTo>
                  <a:pt x="7305795" y="7972000"/>
                </a:lnTo>
                <a:cubicBezTo>
                  <a:pt x="7245323" y="7375787"/>
                  <a:pt x="6742433" y="6910528"/>
                  <a:pt x="6131013" y="6910528"/>
                </a:cubicBezTo>
                <a:lnTo>
                  <a:pt x="7308850" y="6910528"/>
                </a:lnTo>
                <a:lnTo>
                  <a:pt x="7308850" y="233363"/>
                </a:lnTo>
                <a:close/>
                <a:moveTo>
                  <a:pt x="0" y="0"/>
                </a:moveTo>
                <a:lnTo>
                  <a:pt x="7559675" y="0"/>
                </a:lnTo>
                <a:lnTo>
                  <a:pt x="7559675" y="10691813"/>
                </a:lnTo>
                <a:lnTo>
                  <a:pt x="0" y="106918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b-NO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3B429AF-C28E-B660-B84A-B6061A83F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 userDrawn="1"/>
        </p:nvSpPr>
        <p:spPr>
          <a:xfrm>
            <a:off x="4921250" y="8091328"/>
            <a:ext cx="2434410" cy="2420226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0105416-8512-2572-16B3-75EB154DAA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 userDrawn="1"/>
        </p:nvSpPr>
        <p:spPr>
          <a:xfrm>
            <a:off x="6129251" y="6910528"/>
            <a:ext cx="1187609" cy="11808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03A25A3-F75F-BED5-54E6-D6FC9EF74A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 userDrawn="1"/>
        </p:nvSpPr>
        <p:spPr>
          <a:xfrm>
            <a:off x="4943768" y="6910528"/>
            <a:ext cx="1187609" cy="11808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Tittel 22">
            <a:extLst>
              <a:ext uri="{FF2B5EF4-FFF2-40B4-BE49-F238E27FC236}">
                <a16:creationId xmlns:a16="http://schemas.microsoft.com/office/drawing/2014/main" id="{9E1EA0EC-C6A6-A00C-A2F6-BB5ECA4B26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836" y="611906"/>
            <a:ext cx="6335999" cy="923330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nb-NO" sz="3000">
                <a:ea typeface="+mn-ea"/>
                <a:cs typeface="+mn-cs"/>
              </a:defRPr>
            </a:lvl1pPr>
          </a:lstStyle>
          <a:p>
            <a:pPr lvl="0"/>
            <a:r>
              <a:rPr lang="nb-NO" noProof="0" dirty="0"/>
              <a:t>Baksiden kan også brukes til utfyllende informasjon om arrangementet</a:t>
            </a:r>
          </a:p>
        </p:txBody>
      </p:sp>
      <p:sp>
        <p:nvSpPr>
          <p:cNvPr id="59" name="Plassholder for tekst 23">
            <a:extLst>
              <a:ext uri="{FF2B5EF4-FFF2-40B4-BE49-F238E27FC236}">
                <a16:creationId xmlns:a16="http://schemas.microsoft.com/office/drawing/2014/main" id="{DABB2665-4EF2-28D7-E25B-AD90213EA16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1836" y="1854897"/>
            <a:ext cx="3042001" cy="1165843"/>
          </a:xfrm>
        </p:spPr>
        <p:txBody>
          <a:bodyPr wrap="square" lIns="0" tIns="0" rIns="0" bIns="0" anchor="t">
            <a:noAutofit/>
          </a:bodyPr>
          <a:lstStyle>
            <a:lvl1pPr marL="0" indent="0">
              <a:spcBef>
                <a:spcPts val="0"/>
              </a:spcBef>
              <a:buNone/>
              <a:defRPr sz="1250" b="0"/>
            </a:lvl1pPr>
          </a:lstStyle>
          <a:p>
            <a:pPr lvl="0"/>
            <a:r>
              <a:rPr lang="nb-NO" dirty="0"/>
              <a:t>En tekst som får fram essensen av arrangementet og trigger deltagelse. Husk at invitasjonen ikke skal være tettpakket, men oppleves innbydende.</a:t>
            </a:r>
          </a:p>
        </p:txBody>
      </p:sp>
      <p:sp>
        <p:nvSpPr>
          <p:cNvPr id="61" name="Plassholder for tekst 23">
            <a:extLst>
              <a:ext uri="{FF2B5EF4-FFF2-40B4-BE49-F238E27FC236}">
                <a16:creationId xmlns:a16="http://schemas.microsoft.com/office/drawing/2014/main" id="{9C046F81-ED7C-534A-AE33-86C67B707D5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1836" y="3204152"/>
            <a:ext cx="3041999" cy="2784489"/>
          </a:xfrm>
        </p:spPr>
        <p:txBody>
          <a:bodyPr wrap="square" lIns="0" tIns="0" rIns="0" bIns="0" anchor="t">
            <a:noAutofit/>
          </a:bodyPr>
          <a:lstStyle>
            <a:lvl1pPr marL="0" indent="0">
              <a:spcBef>
                <a:spcPts val="0"/>
              </a:spcBef>
              <a:buNone/>
              <a:defRPr sz="1100" b="0"/>
            </a:lvl1pPr>
          </a:lstStyle>
          <a:p>
            <a:pPr marL="0" marR="0" lvl="0" indent="0" algn="l" defTabSz="5791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her for å skrive tekst. Eventuelle mellomtitler uthever du med fet skrift. </a:t>
            </a:r>
          </a:p>
        </p:txBody>
      </p:sp>
      <p:sp>
        <p:nvSpPr>
          <p:cNvPr id="64" name="Plassholder for tekst 23">
            <a:extLst>
              <a:ext uri="{FF2B5EF4-FFF2-40B4-BE49-F238E27FC236}">
                <a16:creationId xmlns:a16="http://schemas.microsoft.com/office/drawing/2014/main" id="{68A6A709-8413-147C-BE19-FE35137997B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901883" y="1854897"/>
            <a:ext cx="3041999" cy="4133744"/>
          </a:xfrm>
        </p:spPr>
        <p:txBody>
          <a:bodyPr wrap="square" lIns="0" tIns="0" rIns="0" bIns="0" anchor="t">
            <a:noAutofit/>
          </a:bodyPr>
          <a:lstStyle>
            <a:lvl1pPr marL="0" indent="0">
              <a:spcBef>
                <a:spcPts val="500"/>
              </a:spcBef>
              <a:buNone/>
              <a:defRPr sz="1100" b="0"/>
            </a:lvl1pPr>
          </a:lstStyle>
          <a:p>
            <a:pPr marL="0" marR="0" lvl="0" indent="0" algn="l" defTabSz="5791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her for å skrive tekst. Eventuelle mellomtitler uthever du med fet skrift. </a:t>
            </a:r>
          </a:p>
        </p:txBody>
      </p:sp>
      <p:sp>
        <p:nvSpPr>
          <p:cNvPr id="62" name="Plassholder for tekst 23">
            <a:extLst>
              <a:ext uri="{FF2B5EF4-FFF2-40B4-BE49-F238E27FC236}">
                <a16:creationId xmlns:a16="http://schemas.microsoft.com/office/drawing/2014/main" id="{7D97410B-9AB9-640D-5743-E183F057806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11836" y="6068291"/>
            <a:ext cx="5870846" cy="360505"/>
          </a:xfrm>
        </p:spPr>
        <p:txBody>
          <a:bodyPr wrap="square" lIns="0" tIns="360000" rIns="0" bIns="0" anchor="b">
            <a:noAutofit/>
          </a:bodyPr>
          <a:lstStyle>
            <a:lvl1pPr marL="0" indent="0">
              <a:spcBef>
                <a:spcPts val="500"/>
              </a:spcBef>
              <a:buNone/>
              <a:defRPr sz="1100" b="0"/>
            </a:lvl1pPr>
          </a:lstStyle>
          <a:p>
            <a:pPr marL="0" marR="0" lvl="0" indent="0" algn="l" defTabSz="5791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her for å skrive tekst. Eventuelle mellomtitler uthever du med fet skrift. </a:t>
            </a:r>
          </a:p>
        </p:txBody>
      </p:sp>
      <p:sp>
        <p:nvSpPr>
          <p:cNvPr id="66" name="Picture Placeholder 65">
            <a:extLst>
              <a:ext uri="{FF2B5EF4-FFF2-40B4-BE49-F238E27FC236}">
                <a16:creationId xmlns:a16="http://schemas.microsoft.com/office/drawing/2014/main" id="{04221A6D-02FD-C3E7-D57A-05FB9288C196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6482682" y="5969404"/>
            <a:ext cx="464272" cy="46427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QR-kode</a:t>
            </a:r>
          </a:p>
        </p:txBody>
      </p:sp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D1A328F0-7CC7-39C7-F731-2F3290CB5C3B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250309" y="6910527"/>
            <a:ext cx="4698000" cy="352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noProof="0" dirty="0"/>
              <a:t>Klikk på ikonet i bildefeltet for å sette inn bilde </a:t>
            </a:r>
          </a:p>
        </p:txBody>
      </p:sp>
      <p:sp>
        <p:nvSpPr>
          <p:cNvPr id="71" name="Text Placeholder 48">
            <a:extLst>
              <a:ext uri="{FF2B5EF4-FFF2-40B4-BE49-F238E27FC236}">
                <a16:creationId xmlns:a16="http://schemas.microsoft.com/office/drawing/2014/main" id="{C5EFB1D3-4A26-1340-6E14-B5184A3B9CF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71372" y="6611311"/>
            <a:ext cx="7029014" cy="283906"/>
          </a:xfrm>
        </p:spPr>
        <p:txBody>
          <a:bodyPr wrap="square" lIns="72000" tIns="72000" rIns="72000" bIns="72000" anchor="b" anchorCtr="0">
            <a:spAutoFit/>
          </a:bodyPr>
          <a:lstStyle>
            <a:lvl1pPr marL="0" indent="0" algn="l">
              <a:buNone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NO" dirty="0"/>
              <a:t>Foto: Navn Navnesen</a:t>
            </a:r>
          </a:p>
        </p:txBody>
      </p:sp>
      <p:sp>
        <p:nvSpPr>
          <p:cNvPr id="58" name="Plassholder for tekst 23">
            <a:extLst>
              <a:ext uri="{FF2B5EF4-FFF2-40B4-BE49-F238E27FC236}">
                <a16:creationId xmlns:a16="http://schemas.microsoft.com/office/drawing/2014/main" id="{4EAF9263-E7F9-15C0-B590-F59AEFA61FC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943768" y="8091328"/>
            <a:ext cx="2356618" cy="2352178"/>
          </a:xfrm>
        </p:spPr>
        <p:txBody>
          <a:bodyPr wrap="square" lIns="360000" tIns="360000" rIns="360000" bIns="360000" anchor="ctr">
            <a:noAutofit/>
          </a:bodyPr>
          <a:lstStyle>
            <a:lvl1pPr marL="0" indent="0">
              <a:buNone/>
              <a:defRPr sz="1250" b="0"/>
            </a:lvl1pPr>
          </a:lstStyle>
          <a:p>
            <a:pPr lvl="0"/>
            <a:r>
              <a:rPr lang="nb-NO" dirty="0"/>
              <a:t>Uthevet tilleggstekst som står til budskapet i invitasjonen.</a:t>
            </a:r>
          </a:p>
        </p:txBody>
      </p:sp>
      <p:grpSp>
        <p:nvGrpSpPr>
          <p:cNvPr id="24" name="Farger">
            <a:extLst>
              <a:ext uri="{FF2B5EF4-FFF2-40B4-BE49-F238E27FC236}">
                <a16:creationId xmlns:a16="http://schemas.microsoft.com/office/drawing/2014/main" id="{3756BF1E-2E10-62D6-465A-D21EEC3C2C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7866346" y="3312"/>
            <a:ext cx="2075096" cy="10688501"/>
            <a:chOff x="7866346" y="3312"/>
            <a:chExt cx="2075096" cy="10688501"/>
          </a:xfrm>
        </p:grpSpPr>
        <p:sp>
          <p:nvSpPr>
            <p:cNvPr id="25" name="Rektangel 21">
              <a:extLst>
                <a:ext uri="{FF2B5EF4-FFF2-40B4-BE49-F238E27FC236}">
                  <a16:creationId xmlns:a16="http://schemas.microsoft.com/office/drawing/2014/main" id="{D4931366-C1FF-FEA8-9229-207E5263285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7866346" y="3312"/>
              <a:ext cx="2075096" cy="106885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26" name="Group 35">
              <a:extLst>
                <a:ext uri="{FF2B5EF4-FFF2-40B4-BE49-F238E27FC236}">
                  <a16:creationId xmlns:a16="http://schemas.microsoft.com/office/drawing/2014/main" id="{20F373C8-DBB2-2F58-E6DE-C7145635E4AD}"/>
                </a:ext>
              </a:extLst>
            </p:cNvPr>
            <p:cNvGrpSpPr>
              <a:grpSpLocks noGrp="1" noUngrp="1" noRot="1" noMove="1" noResize="1"/>
            </p:cNvGrpSpPr>
            <p:nvPr userDrawn="1"/>
          </p:nvGrpSpPr>
          <p:grpSpPr>
            <a:xfrm>
              <a:off x="8168334" y="165771"/>
              <a:ext cx="1430478" cy="10233288"/>
              <a:chOff x="9952583" y="1216250"/>
              <a:chExt cx="1395196" cy="9470983"/>
            </a:xfrm>
          </p:grpSpPr>
          <p:sp>
            <p:nvSpPr>
              <p:cNvPr id="27" name="Rektangel 107">
                <a:extLst>
                  <a:ext uri="{FF2B5EF4-FFF2-40B4-BE49-F238E27FC236}">
                    <a16:creationId xmlns:a16="http://schemas.microsoft.com/office/drawing/2014/main" id="{E51DB540-B6CA-F492-AB56-4AA4331B023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99" y="1533431"/>
                <a:ext cx="1395173" cy="450695"/>
              </a:xfrm>
              <a:prstGeom prst="rect">
                <a:avLst/>
              </a:prstGeom>
              <a:solidFill>
                <a:srgbClr val="0052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28" name="Rektangel 109">
                <a:extLst>
                  <a:ext uri="{FF2B5EF4-FFF2-40B4-BE49-F238E27FC236}">
                    <a16:creationId xmlns:a16="http://schemas.microsoft.com/office/drawing/2014/main" id="{BA2ECA6E-CD0B-E267-EF70-8F5D99158E9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99" y="2155213"/>
                <a:ext cx="1395177" cy="450695"/>
              </a:xfrm>
              <a:prstGeom prst="rect">
                <a:avLst/>
              </a:prstGeom>
              <a:solidFill>
                <a:srgbClr val="1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29" name="Rektangel 111">
                <a:extLst>
                  <a:ext uri="{FF2B5EF4-FFF2-40B4-BE49-F238E27FC236}">
                    <a16:creationId xmlns:a16="http://schemas.microsoft.com/office/drawing/2014/main" id="{1B8AD8F2-A1EA-5B74-5014-8C64C18C5E6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95" y="2776997"/>
                <a:ext cx="1395180" cy="450695"/>
              </a:xfrm>
              <a:prstGeom prst="rect">
                <a:avLst/>
              </a:prstGeom>
              <a:solidFill>
                <a:srgbClr val="1482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30" name="Rektangel 113">
                <a:extLst>
                  <a:ext uri="{FF2B5EF4-FFF2-40B4-BE49-F238E27FC236}">
                    <a16:creationId xmlns:a16="http://schemas.microsoft.com/office/drawing/2014/main" id="{E4A01C89-A7DC-67FA-2CE4-7576DD4A4B1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95" y="3398780"/>
                <a:ext cx="1395184" cy="450695"/>
              </a:xfrm>
              <a:prstGeom prst="rect">
                <a:avLst/>
              </a:prstGeom>
              <a:solidFill>
                <a:srgbClr val="009B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31" name="Rektangel 115">
                <a:extLst>
                  <a:ext uri="{FF2B5EF4-FFF2-40B4-BE49-F238E27FC236}">
                    <a16:creationId xmlns:a16="http://schemas.microsoft.com/office/drawing/2014/main" id="{4D5BF083-1E3E-165E-ED9C-D5590224190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4020564"/>
                <a:ext cx="1395190" cy="450695"/>
              </a:xfrm>
              <a:prstGeom prst="rect">
                <a:avLst/>
              </a:prstGeom>
              <a:solidFill>
                <a:srgbClr val="1F95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32" name="Rektangel 117">
                <a:extLst>
                  <a:ext uri="{FF2B5EF4-FFF2-40B4-BE49-F238E27FC236}">
                    <a16:creationId xmlns:a16="http://schemas.microsoft.com/office/drawing/2014/main" id="{A8BDE4E0-8B38-F284-D4DB-3692CD0A00A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4642346"/>
                <a:ext cx="1395194" cy="450695"/>
              </a:xfrm>
              <a:prstGeom prst="rect">
                <a:avLst/>
              </a:prstGeom>
              <a:solidFill>
                <a:srgbClr val="2F75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33" name="Rektangel 119">
                <a:extLst>
                  <a:ext uri="{FF2B5EF4-FFF2-40B4-BE49-F238E27FC236}">
                    <a16:creationId xmlns:a16="http://schemas.microsoft.com/office/drawing/2014/main" id="{94B2A8BD-F097-06F8-958C-E615A57C422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5264129"/>
                <a:ext cx="1395194" cy="450695"/>
              </a:xfrm>
              <a:prstGeom prst="rect">
                <a:avLst/>
              </a:prstGeom>
              <a:solidFill>
                <a:srgbClr val="A598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34" name="Rektangel 121">
                <a:extLst>
                  <a:ext uri="{FF2B5EF4-FFF2-40B4-BE49-F238E27FC236}">
                    <a16:creationId xmlns:a16="http://schemas.microsoft.com/office/drawing/2014/main" id="{2EA6EB22-B325-5658-83F5-F9FCA7D8F47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5885913"/>
                <a:ext cx="1395194" cy="450695"/>
              </a:xfrm>
              <a:prstGeom prst="rect">
                <a:avLst/>
              </a:prstGeom>
              <a:solidFill>
                <a:srgbClr val="7B7B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35" name="Rektangel 123">
                <a:extLst>
                  <a:ext uri="{FF2B5EF4-FFF2-40B4-BE49-F238E27FC236}">
                    <a16:creationId xmlns:a16="http://schemas.microsoft.com/office/drawing/2014/main" id="{221DE8D3-B352-16A7-CDC6-D62ECAC2371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6507695"/>
                <a:ext cx="1395194" cy="450695"/>
              </a:xfrm>
              <a:prstGeom prst="rect">
                <a:avLst/>
              </a:prstGeom>
              <a:solidFill>
                <a:srgbClr val="7270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36" name="Rektangel 125">
                <a:extLst>
                  <a:ext uri="{FF2B5EF4-FFF2-40B4-BE49-F238E27FC236}">
                    <a16:creationId xmlns:a16="http://schemas.microsoft.com/office/drawing/2014/main" id="{9FA384E4-28AE-F8EA-6831-F1BCF450EDF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7129479"/>
                <a:ext cx="1395194" cy="450695"/>
              </a:xfrm>
              <a:prstGeom prst="rect">
                <a:avLst/>
              </a:prstGeom>
              <a:solidFill>
                <a:srgbClr val="8A6C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37" name="Rektangel 127">
                <a:extLst>
                  <a:ext uri="{FF2B5EF4-FFF2-40B4-BE49-F238E27FC236}">
                    <a16:creationId xmlns:a16="http://schemas.microsoft.com/office/drawing/2014/main" id="{D17B4EB2-EFEE-130B-7672-2B9ABDEC659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7751262"/>
                <a:ext cx="1395194" cy="450695"/>
              </a:xfrm>
              <a:prstGeom prst="rect">
                <a:avLst/>
              </a:prstGeom>
              <a:solidFill>
                <a:srgbClr val="BC77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38" name="Rektangel 129">
                <a:extLst>
                  <a:ext uri="{FF2B5EF4-FFF2-40B4-BE49-F238E27FC236}">
                    <a16:creationId xmlns:a16="http://schemas.microsoft.com/office/drawing/2014/main" id="{89569995-6260-76B9-16B5-E2669906E89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8373044"/>
                <a:ext cx="1395194" cy="450695"/>
              </a:xfrm>
              <a:prstGeom prst="rect">
                <a:avLst/>
              </a:prstGeom>
              <a:solidFill>
                <a:srgbClr val="9969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39" name="Rektangel 131">
                <a:extLst>
                  <a:ext uri="{FF2B5EF4-FFF2-40B4-BE49-F238E27FC236}">
                    <a16:creationId xmlns:a16="http://schemas.microsoft.com/office/drawing/2014/main" id="{0B432C03-A208-2B57-0C99-DD80DBB2F44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8994828"/>
                <a:ext cx="1395194" cy="450695"/>
              </a:xfrm>
              <a:prstGeom prst="rect">
                <a:avLst/>
              </a:prstGeom>
              <a:solidFill>
                <a:srgbClr val="B717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40" name="Rektangel 133">
                <a:extLst>
                  <a:ext uri="{FF2B5EF4-FFF2-40B4-BE49-F238E27FC236}">
                    <a16:creationId xmlns:a16="http://schemas.microsoft.com/office/drawing/2014/main" id="{18D75940-F1CD-7C07-2F66-BB466FB61BD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9616606"/>
                <a:ext cx="1395194" cy="450695"/>
              </a:xfrm>
              <a:prstGeom prst="rect">
                <a:avLst/>
              </a:prstGeom>
              <a:solidFill>
                <a:srgbClr val="5A2E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41" name="TekstSylinder 105">
                <a:extLst>
                  <a:ext uri="{FF2B5EF4-FFF2-40B4-BE49-F238E27FC236}">
                    <a16:creationId xmlns:a16="http://schemas.microsoft.com/office/drawing/2014/main" id="{1854B746-09AB-59B0-9560-9F22FDF0DD04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>
                <a:off x="9952583" y="1216250"/>
                <a:ext cx="1395172" cy="2278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b-NO" sz="1000" dirty="0"/>
                  <a:t>Fargepalett</a:t>
                </a:r>
              </a:p>
            </p:txBody>
          </p:sp>
          <p:sp>
            <p:nvSpPr>
              <p:cNvPr id="42" name="Rektangel 133">
                <a:extLst>
                  <a:ext uri="{FF2B5EF4-FFF2-40B4-BE49-F238E27FC236}">
                    <a16:creationId xmlns:a16="http://schemas.microsoft.com/office/drawing/2014/main" id="{7DFFB2BE-29C4-5F42-11CC-E2824B119A9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10236538"/>
                <a:ext cx="1395194" cy="450695"/>
              </a:xfrm>
              <a:prstGeom prst="rect">
                <a:avLst/>
              </a:prstGeom>
              <a:solidFill>
                <a:srgbClr val="4146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85398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0" userDrawn="1">
          <p15:clr>
            <a:srgbClr val="FBAE40"/>
          </p15:clr>
        </p15:guide>
        <p15:guide id="2" pos="152" userDrawn="1">
          <p15:clr>
            <a:srgbClr val="FBAE40"/>
          </p15:clr>
        </p15:guide>
        <p15:guide id="3" pos="4610" userDrawn="1">
          <p15:clr>
            <a:srgbClr val="FBAE40"/>
          </p15:clr>
        </p15:guide>
        <p15:guide id="4" orient="horz" pos="641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sidig med bilde">
    <p:bg>
      <p:bgPr>
        <a:solidFill>
          <a:srgbClr val="009B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Freeform 183">
            <a:extLst>
              <a:ext uri="{FF2B5EF4-FFF2-40B4-BE49-F238E27FC236}">
                <a16:creationId xmlns:a16="http://schemas.microsoft.com/office/drawing/2014/main" id="{02557111-471E-8FED-A532-787E20DFC3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7559675" cy="10691813"/>
          </a:xfrm>
          <a:custGeom>
            <a:avLst/>
            <a:gdLst>
              <a:gd name="connsiteX0" fmla="*/ 258564 w 7559675"/>
              <a:gd name="connsiteY0" fmla="*/ 3383904 h 10691813"/>
              <a:gd name="connsiteX1" fmla="*/ 258564 w 7559675"/>
              <a:gd name="connsiteY1" fmla="*/ 10439905 h 10691813"/>
              <a:gd name="connsiteX2" fmla="*/ 7230030 w 7559675"/>
              <a:gd name="connsiteY2" fmla="*/ 10439905 h 10691813"/>
              <a:gd name="connsiteX3" fmla="*/ 7300154 w 7559675"/>
              <a:gd name="connsiteY3" fmla="*/ 10439905 h 10691813"/>
              <a:gd name="connsiteX4" fmla="*/ 7311434 w 7559675"/>
              <a:gd name="connsiteY4" fmla="*/ 10439905 h 10691813"/>
              <a:gd name="connsiteX5" fmla="*/ 7311434 w 7559675"/>
              <a:gd name="connsiteY5" fmla="*/ 5738304 h 10691813"/>
              <a:gd name="connsiteX6" fmla="*/ 7300154 w 7559675"/>
              <a:gd name="connsiteY6" fmla="*/ 5738304 h 10691813"/>
              <a:gd name="connsiteX7" fmla="*/ 7230030 w 7559675"/>
              <a:gd name="connsiteY7" fmla="*/ 5738304 h 10691813"/>
              <a:gd name="connsiteX8" fmla="*/ 2607192 w 7559675"/>
              <a:gd name="connsiteY8" fmla="*/ 5738304 h 10691813"/>
              <a:gd name="connsiteX9" fmla="*/ 2607192 w 7559675"/>
              <a:gd name="connsiteY9" fmla="*/ 3383904 h 10691813"/>
              <a:gd name="connsiteX10" fmla="*/ 0 w 7559675"/>
              <a:gd name="connsiteY10" fmla="*/ 0 h 10691813"/>
              <a:gd name="connsiteX11" fmla="*/ 7559675 w 7559675"/>
              <a:gd name="connsiteY11" fmla="*/ 0 h 10691813"/>
              <a:gd name="connsiteX12" fmla="*/ 7559675 w 7559675"/>
              <a:gd name="connsiteY12" fmla="*/ 10691813 h 10691813"/>
              <a:gd name="connsiteX13" fmla="*/ 0 w 7559675"/>
              <a:gd name="connsiteY13" fmla="*/ 10691813 h 10691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559675" h="10691813">
                <a:moveTo>
                  <a:pt x="258564" y="3383904"/>
                </a:moveTo>
                <a:lnTo>
                  <a:pt x="258564" y="10439905"/>
                </a:lnTo>
                <a:lnTo>
                  <a:pt x="7230030" y="10439905"/>
                </a:lnTo>
                <a:lnTo>
                  <a:pt x="7300154" y="10439905"/>
                </a:lnTo>
                <a:lnTo>
                  <a:pt x="7311434" y="10439905"/>
                </a:lnTo>
                <a:lnTo>
                  <a:pt x="7311434" y="5738304"/>
                </a:lnTo>
                <a:lnTo>
                  <a:pt x="7300154" y="5738304"/>
                </a:lnTo>
                <a:lnTo>
                  <a:pt x="7230030" y="5738304"/>
                </a:lnTo>
                <a:lnTo>
                  <a:pt x="2607192" y="5738304"/>
                </a:lnTo>
                <a:lnTo>
                  <a:pt x="2607192" y="3383904"/>
                </a:lnTo>
                <a:close/>
                <a:moveTo>
                  <a:pt x="0" y="0"/>
                </a:moveTo>
                <a:lnTo>
                  <a:pt x="7559675" y="0"/>
                </a:lnTo>
                <a:lnTo>
                  <a:pt x="7559675" y="10691813"/>
                </a:lnTo>
                <a:lnTo>
                  <a:pt x="0" y="106918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NO" dirty="0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68F3B09D-3C1F-2C47-496A-295384D34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65100" y="5738304"/>
            <a:ext cx="7227738" cy="477729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089A3DFD-9DF0-28C2-6F74-08909EEC09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44379" y="3315903"/>
            <a:ext cx="2565133" cy="242240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8" name="Tittel 7">
            <a:extLst>
              <a:ext uri="{FF2B5EF4-FFF2-40B4-BE49-F238E27FC236}">
                <a16:creationId xmlns:a16="http://schemas.microsoft.com/office/drawing/2014/main" id="{9DC09D28-46D6-6C1F-9B3A-EABAC07588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lvl="0"/>
            <a:r>
              <a:rPr lang="nb-NO" noProof="0" dirty="0"/>
              <a:t>Tittel på ensidig invitasjon med illustrasjonsbilde</a:t>
            </a:r>
          </a:p>
        </p:txBody>
      </p:sp>
      <p:sp>
        <p:nvSpPr>
          <p:cNvPr id="59" name="Plassholder for tekst 23">
            <a:extLst>
              <a:ext uri="{FF2B5EF4-FFF2-40B4-BE49-F238E27FC236}">
                <a16:creationId xmlns:a16="http://schemas.microsoft.com/office/drawing/2014/main" id="{38E23DBF-4171-74E9-DB3C-34CDDB0E2E5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8566" y="3383904"/>
            <a:ext cx="2342270" cy="1182745"/>
          </a:xfrm>
        </p:spPr>
        <p:txBody>
          <a:bodyPr wrap="square" lIns="360000" tIns="360000" rIns="360000" bIns="36000" anchor="b">
            <a:no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b-NO" dirty="0"/>
              <a:t>Dag, dato, tidspunkt</a:t>
            </a:r>
          </a:p>
        </p:txBody>
      </p:sp>
      <p:sp>
        <p:nvSpPr>
          <p:cNvPr id="60" name="Plassholder for tekst 23">
            <a:extLst>
              <a:ext uri="{FF2B5EF4-FFF2-40B4-BE49-F238E27FC236}">
                <a16:creationId xmlns:a16="http://schemas.microsoft.com/office/drawing/2014/main" id="{905D18FE-8381-A7BE-5BB1-DE31F99B4EF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58566" y="4555562"/>
            <a:ext cx="2342270" cy="1182744"/>
          </a:xfrm>
        </p:spPr>
        <p:txBody>
          <a:bodyPr wrap="square" lIns="360000" tIns="36000" rIns="360000" bIns="360000" anchor="t">
            <a:noAutofit/>
          </a:bodyPr>
          <a:lstStyle>
            <a:lvl1pPr marL="0" indent="0">
              <a:buNone/>
              <a:defRPr sz="1250" b="0"/>
            </a:lvl1pPr>
          </a:lstStyle>
          <a:p>
            <a:pPr lvl="0"/>
            <a:r>
              <a:rPr lang="nb-NO" dirty="0"/>
              <a:t>Detaljer om sted, inngang, adresse eller lignende.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6AA332DF-021E-513E-9705-A706E12AFC33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2607192" y="3383905"/>
            <a:ext cx="4704242" cy="2354400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en-NO" dirty="0"/>
              <a:t>Klikk på ikonet </a:t>
            </a:r>
            <a:r>
              <a:rPr lang="nb-NO" dirty="0" err="1"/>
              <a:t>i</a:t>
            </a:r>
            <a:r>
              <a:rPr lang="en-NO" dirty="0"/>
              <a:t> bildefeltet for å sette inn bilde</a:t>
            </a:r>
          </a:p>
        </p:txBody>
      </p:sp>
      <p:sp>
        <p:nvSpPr>
          <p:cNvPr id="11" name="Text Placeholder 48">
            <a:extLst>
              <a:ext uri="{FF2B5EF4-FFF2-40B4-BE49-F238E27FC236}">
                <a16:creationId xmlns:a16="http://schemas.microsoft.com/office/drawing/2014/main" id="{BFC4D57F-9728-22E9-1CD7-9F90249AF63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58564" y="10155999"/>
            <a:ext cx="3530270" cy="283906"/>
          </a:xfrm>
        </p:spPr>
        <p:txBody>
          <a:bodyPr wrap="square" lIns="72000" tIns="72000" rIns="72000" bIns="72000" anchor="b" anchorCtr="0">
            <a:spAutoFit/>
          </a:bodyPr>
          <a:lstStyle>
            <a:lvl1pPr marL="0" indent="0" algn="l">
              <a:buNone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NO" dirty="0"/>
              <a:t>Foto: Navn Navnesen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D4BCAAE9-558F-1E35-FA3F-6F0DFA1E7CDC}"/>
              </a:ext>
            </a:extLst>
          </p:cNvPr>
          <p:cNvSpPr txBox="1"/>
          <p:nvPr userDrawn="1"/>
        </p:nvSpPr>
        <p:spPr>
          <a:xfrm>
            <a:off x="258564" y="5738303"/>
            <a:ext cx="3530270" cy="640515"/>
          </a:xfrm>
          <a:prstGeom prst="rect">
            <a:avLst/>
          </a:prstGeom>
          <a:noFill/>
        </p:spPr>
        <p:txBody>
          <a:bodyPr wrap="square" lIns="360000" tIns="360000" rIns="360000" bIns="0" rtlCol="0">
            <a:spAutoFit/>
          </a:bodyPr>
          <a:lstStyle/>
          <a:p>
            <a:r>
              <a:rPr lang="en-NO" sz="1800" b="1" dirty="0"/>
              <a:t>Program</a:t>
            </a:r>
          </a:p>
        </p:txBody>
      </p:sp>
      <p:sp>
        <p:nvSpPr>
          <p:cNvPr id="173" name="Plassholder for tekst 23">
            <a:extLst>
              <a:ext uri="{FF2B5EF4-FFF2-40B4-BE49-F238E27FC236}">
                <a16:creationId xmlns:a16="http://schemas.microsoft.com/office/drawing/2014/main" id="{53EA6BED-D43E-B4DA-EBE4-1A9080AFCEE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58564" y="6378818"/>
            <a:ext cx="3530270" cy="3777181"/>
          </a:xfrm>
        </p:spPr>
        <p:txBody>
          <a:bodyPr lIns="360000" tIns="180000" rIns="18000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0"/>
            </a:lvl1pPr>
          </a:lstStyle>
          <a:p>
            <a:pPr marL="0" marR="0" lvl="0" indent="0" algn="l" defTabSz="5791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00.00 / Programmet settes opp i korte trekk</a:t>
            </a:r>
          </a:p>
          <a:p>
            <a:pPr lvl="0"/>
            <a:endParaRPr lang="nb-NO" dirty="0"/>
          </a:p>
          <a:p>
            <a:pPr lvl="0"/>
            <a:endParaRPr lang="nb-NO" dirty="0"/>
          </a:p>
        </p:txBody>
      </p:sp>
      <p:sp>
        <p:nvSpPr>
          <p:cNvPr id="167" name="Plassholder for tekst 23">
            <a:extLst>
              <a:ext uri="{FF2B5EF4-FFF2-40B4-BE49-F238E27FC236}">
                <a16:creationId xmlns:a16="http://schemas.microsoft.com/office/drawing/2014/main" id="{1D016468-7A1E-1630-3830-9748B9632E5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789800" y="5738044"/>
            <a:ext cx="3511311" cy="2347200"/>
          </a:xfrm>
        </p:spPr>
        <p:txBody>
          <a:bodyPr wrap="square" lIns="360000" tIns="360000" rIns="360000" bIns="0" anchor="t">
            <a:noAutofit/>
          </a:bodyPr>
          <a:lstStyle>
            <a:lvl1pPr marL="0" indent="0">
              <a:spcBef>
                <a:spcPts val="0"/>
              </a:spcBef>
              <a:buNone/>
              <a:defRPr sz="1250" b="0"/>
            </a:lvl1pPr>
          </a:lstStyle>
          <a:p>
            <a:pPr lvl="0"/>
            <a:r>
              <a:rPr lang="nb-NO" dirty="0"/>
              <a:t>En tekst som får fram essensen av arrangementet og trigger deltagelse. Husk at invitasjonen ikke skal være tettpakket, men oppleves innbydende.</a:t>
            </a:r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A1408C2-9369-B152-7130-B4A6CA50215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789800" y="8092445"/>
            <a:ext cx="3511311" cy="2347200"/>
          </a:xfrm>
        </p:spPr>
        <p:txBody>
          <a:bodyPr lIns="360000" tIns="360000" rIns="360000" bIns="360000" anchor="b" anchorCtr="0"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Klikk her for å skrive tekst. Eventuelle mellomtitler uthever du med fet skrift.</a:t>
            </a:r>
          </a:p>
        </p:txBody>
      </p:sp>
      <p:sp>
        <p:nvSpPr>
          <p:cNvPr id="10" name="nettsted">
            <a:extLst>
              <a:ext uri="{FF2B5EF4-FFF2-40B4-BE49-F238E27FC236}">
                <a16:creationId xmlns:a16="http://schemas.microsoft.com/office/drawing/2014/main" id="{DA2BCDAE-4F0D-D010-2354-1B87003C0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5901074" y="534605"/>
            <a:ext cx="114333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b="1" dirty="0"/>
              <a:t>telemarkfylke.no</a:t>
            </a:r>
          </a:p>
        </p:txBody>
      </p:sp>
      <p:grpSp>
        <p:nvGrpSpPr>
          <p:cNvPr id="2" name="Farger">
            <a:extLst>
              <a:ext uri="{FF2B5EF4-FFF2-40B4-BE49-F238E27FC236}">
                <a16:creationId xmlns:a16="http://schemas.microsoft.com/office/drawing/2014/main" id="{33CEB629-44E7-602F-8021-DA4E32FB30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7866346" y="3312"/>
            <a:ext cx="2075096" cy="10688501"/>
            <a:chOff x="7866346" y="3312"/>
            <a:chExt cx="2075096" cy="10688501"/>
          </a:xfrm>
        </p:grpSpPr>
        <p:sp>
          <p:nvSpPr>
            <p:cNvPr id="3" name="Rektangel 21">
              <a:extLst>
                <a:ext uri="{FF2B5EF4-FFF2-40B4-BE49-F238E27FC236}">
                  <a16:creationId xmlns:a16="http://schemas.microsoft.com/office/drawing/2014/main" id="{D5B562B5-FB09-0875-DF8F-D7CFCBB8DD3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7866346" y="3312"/>
              <a:ext cx="2075096" cy="106885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4" name="Group 35">
              <a:extLst>
                <a:ext uri="{FF2B5EF4-FFF2-40B4-BE49-F238E27FC236}">
                  <a16:creationId xmlns:a16="http://schemas.microsoft.com/office/drawing/2014/main" id="{3601C0A7-A6D6-5636-1187-25C74EBF7D0A}"/>
                </a:ext>
              </a:extLst>
            </p:cNvPr>
            <p:cNvGrpSpPr>
              <a:grpSpLocks noGrp="1" noUngrp="1" noRot="1" noMove="1" noResize="1"/>
            </p:cNvGrpSpPr>
            <p:nvPr userDrawn="1"/>
          </p:nvGrpSpPr>
          <p:grpSpPr>
            <a:xfrm>
              <a:off x="8168334" y="165771"/>
              <a:ext cx="1430478" cy="10233288"/>
              <a:chOff x="9952583" y="1216250"/>
              <a:chExt cx="1395196" cy="9470983"/>
            </a:xfrm>
          </p:grpSpPr>
          <p:sp>
            <p:nvSpPr>
              <p:cNvPr id="6" name="Rektangel 107">
                <a:extLst>
                  <a:ext uri="{FF2B5EF4-FFF2-40B4-BE49-F238E27FC236}">
                    <a16:creationId xmlns:a16="http://schemas.microsoft.com/office/drawing/2014/main" id="{B731DD50-1DB6-8B2A-B68E-03DB92CD230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99" y="1533431"/>
                <a:ext cx="1395173" cy="450695"/>
              </a:xfrm>
              <a:prstGeom prst="rect">
                <a:avLst/>
              </a:prstGeom>
              <a:solidFill>
                <a:srgbClr val="0052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23" name="Rektangel 109">
                <a:extLst>
                  <a:ext uri="{FF2B5EF4-FFF2-40B4-BE49-F238E27FC236}">
                    <a16:creationId xmlns:a16="http://schemas.microsoft.com/office/drawing/2014/main" id="{81C54BB9-2593-AF3A-E8E7-B3BECA5D941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99" y="2155213"/>
                <a:ext cx="1395177" cy="450695"/>
              </a:xfrm>
              <a:prstGeom prst="rect">
                <a:avLst/>
              </a:prstGeom>
              <a:solidFill>
                <a:srgbClr val="1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29" name="Rektangel 111">
                <a:extLst>
                  <a:ext uri="{FF2B5EF4-FFF2-40B4-BE49-F238E27FC236}">
                    <a16:creationId xmlns:a16="http://schemas.microsoft.com/office/drawing/2014/main" id="{166FAFDF-9F08-EB62-8AD7-9E62A22DE24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95" y="2776997"/>
                <a:ext cx="1395180" cy="450695"/>
              </a:xfrm>
              <a:prstGeom prst="rect">
                <a:avLst/>
              </a:prstGeom>
              <a:solidFill>
                <a:srgbClr val="1482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30" name="Rektangel 113">
                <a:extLst>
                  <a:ext uri="{FF2B5EF4-FFF2-40B4-BE49-F238E27FC236}">
                    <a16:creationId xmlns:a16="http://schemas.microsoft.com/office/drawing/2014/main" id="{DDF5D39C-3FCB-9FEE-6EFE-A6C8174A1B5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95" y="3398780"/>
                <a:ext cx="1395184" cy="450695"/>
              </a:xfrm>
              <a:prstGeom prst="rect">
                <a:avLst/>
              </a:prstGeom>
              <a:solidFill>
                <a:srgbClr val="009B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31" name="Rektangel 115">
                <a:extLst>
                  <a:ext uri="{FF2B5EF4-FFF2-40B4-BE49-F238E27FC236}">
                    <a16:creationId xmlns:a16="http://schemas.microsoft.com/office/drawing/2014/main" id="{DC35AE6B-47B6-76A0-7980-571C0466DCA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4020564"/>
                <a:ext cx="1395190" cy="450695"/>
              </a:xfrm>
              <a:prstGeom prst="rect">
                <a:avLst/>
              </a:prstGeom>
              <a:solidFill>
                <a:srgbClr val="1F95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32" name="Rektangel 117">
                <a:extLst>
                  <a:ext uri="{FF2B5EF4-FFF2-40B4-BE49-F238E27FC236}">
                    <a16:creationId xmlns:a16="http://schemas.microsoft.com/office/drawing/2014/main" id="{B4B1E5B4-5A1D-DD5B-BAD3-D4DEF017F4D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4642346"/>
                <a:ext cx="1395194" cy="450695"/>
              </a:xfrm>
              <a:prstGeom prst="rect">
                <a:avLst/>
              </a:prstGeom>
              <a:solidFill>
                <a:srgbClr val="2F75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33" name="Rektangel 119">
                <a:extLst>
                  <a:ext uri="{FF2B5EF4-FFF2-40B4-BE49-F238E27FC236}">
                    <a16:creationId xmlns:a16="http://schemas.microsoft.com/office/drawing/2014/main" id="{ED9D9490-748D-F0E5-01AF-BFFC14D8D1B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5264129"/>
                <a:ext cx="1395194" cy="450695"/>
              </a:xfrm>
              <a:prstGeom prst="rect">
                <a:avLst/>
              </a:prstGeom>
              <a:solidFill>
                <a:srgbClr val="A598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34" name="Rektangel 121">
                <a:extLst>
                  <a:ext uri="{FF2B5EF4-FFF2-40B4-BE49-F238E27FC236}">
                    <a16:creationId xmlns:a16="http://schemas.microsoft.com/office/drawing/2014/main" id="{93767E14-CABA-F894-7D77-D3828036020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5885913"/>
                <a:ext cx="1395194" cy="450695"/>
              </a:xfrm>
              <a:prstGeom prst="rect">
                <a:avLst/>
              </a:prstGeom>
              <a:solidFill>
                <a:srgbClr val="7B7B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35" name="Rektangel 123">
                <a:extLst>
                  <a:ext uri="{FF2B5EF4-FFF2-40B4-BE49-F238E27FC236}">
                    <a16:creationId xmlns:a16="http://schemas.microsoft.com/office/drawing/2014/main" id="{C2B16846-A651-12D8-71AF-85619CDE2D8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6507695"/>
                <a:ext cx="1395194" cy="450695"/>
              </a:xfrm>
              <a:prstGeom prst="rect">
                <a:avLst/>
              </a:prstGeom>
              <a:solidFill>
                <a:srgbClr val="7270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36" name="Rektangel 125">
                <a:extLst>
                  <a:ext uri="{FF2B5EF4-FFF2-40B4-BE49-F238E27FC236}">
                    <a16:creationId xmlns:a16="http://schemas.microsoft.com/office/drawing/2014/main" id="{9CEEB959-3A26-203A-EBDD-5D81DF83477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7129479"/>
                <a:ext cx="1395194" cy="450695"/>
              </a:xfrm>
              <a:prstGeom prst="rect">
                <a:avLst/>
              </a:prstGeom>
              <a:solidFill>
                <a:srgbClr val="8A6C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37" name="Rektangel 127">
                <a:extLst>
                  <a:ext uri="{FF2B5EF4-FFF2-40B4-BE49-F238E27FC236}">
                    <a16:creationId xmlns:a16="http://schemas.microsoft.com/office/drawing/2014/main" id="{724B75C6-7AB4-74E5-0565-0B5F2A3B450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7751262"/>
                <a:ext cx="1395194" cy="450695"/>
              </a:xfrm>
              <a:prstGeom prst="rect">
                <a:avLst/>
              </a:prstGeom>
              <a:solidFill>
                <a:srgbClr val="BC77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38" name="Rektangel 129">
                <a:extLst>
                  <a:ext uri="{FF2B5EF4-FFF2-40B4-BE49-F238E27FC236}">
                    <a16:creationId xmlns:a16="http://schemas.microsoft.com/office/drawing/2014/main" id="{F7D1C87A-CA9E-0884-658E-3B28272A6A6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8373044"/>
                <a:ext cx="1395194" cy="450695"/>
              </a:xfrm>
              <a:prstGeom prst="rect">
                <a:avLst/>
              </a:prstGeom>
              <a:solidFill>
                <a:srgbClr val="9969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39" name="Rektangel 131">
                <a:extLst>
                  <a:ext uri="{FF2B5EF4-FFF2-40B4-BE49-F238E27FC236}">
                    <a16:creationId xmlns:a16="http://schemas.microsoft.com/office/drawing/2014/main" id="{40BC57FC-B9DB-F8F6-7235-0F0F67386A6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8994828"/>
                <a:ext cx="1395194" cy="450695"/>
              </a:xfrm>
              <a:prstGeom prst="rect">
                <a:avLst/>
              </a:prstGeom>
              <a:solidFill>
                <a:srgbClr val="B717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40" name="Rektangel 133">
                <a:extLst>
                  <a:ext uri="{FF2B5EF4-FFF2-40B4-BE49-F238E27FC236}">
                    <a16:creationId xmlns:a16="http://schemas.microsoft.com/office/drawing/2014/main" id="{465FB913-5E05-E38E-1014-CD96A90B7FC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9616606"/>
                <a:ext cx="1395194" cy="450695"/>
              </a:xfrm>
              <a:prstGeom prst="rect">
                <a:avLst/>
              </a:prstGeom>
              <a:solidFill>
                <a:srgbClr val="5A2E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41" name="TekstSylinder 105">
                <a:extLst>
                  <a:ext uri="{FF2B5EF4-FFF2-40B4-BE49-F238E27FC236}">
                    <a16:creationId xmlns:a16="http://schemas.microsoft.com/office/drawing/2014/main" id="{E5D1C7EB-5B85-5A71-8515-B2DA30F47D31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>
                <a:off x="9952583" y="1216250"/>
                <a:ext cx="1395172" cy="2278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b-NO" sz="1000" dirty="0"/>
                  <a:t>Fargepalett</a:t>
                </a:r>
              </a:p>
            </p:txBody>
          </p:sp>
          <p:sp>
            <p:nvSpPr>
              <p:cNvPr id="42" name="Rektangel 133">
                <a:extLst>
                  <a:ext uri="{FF2B5EF4-FFF2-40B4-BE49-F238E27FC236}">
                    <a16:creationId xmlns:a16="http://schemas.microsoft.com/office/drawing/2014/main" id="{354622D0-BB33-DD41-68A1-E1CCC2DB93B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10236538"/>
                <a:ext cx="1395194" cy="450695"/>
              </a:xfrm>
              <a:prstGeom prst="rect">
                <a:avLst/>
              </a:prstGeom>
              <a:solidFill>
                <a:srgbClr val="4146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</p:grpSp>
      </p:grpSp>
      <p:pic>
        <p:nvPicPr>
          <p:cNvPr id="9" name="Graphic 8" descr="Nome videregående skole logo.">
            <a:extLst>
              <a:ext uri="{FF2B5EF4-FFF2-40B4-BE49-F238E27FC236}">
                <a16:creationId xmlns:a16="http://schemas.microsoft.com/office/drawing/2014/main" id="{9E15C2BD-F3BB-C6ED-279B-CA03AA0774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1836" y="615655"/>
            <a:ext cx="1644146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6249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381" userDrawn="1">
          <p15:clr>
            <a:srgbClr val="FBAE40"/>
          </p15:clr>
        </p15:guide>
        <p15:guide id="6" orient="horz" pos="6565" userDrawn="1">
          <p15:clr>
            <a:srgbClr val="FBAE40"/>
          </p15:clr>
        </p15:guide>
        <p15:guide id="8" pos="4604" userDrawn="1">
          <p15:clr>
            <a:srgbClr val="FBAE40"/>
          </p15:clr>
        </p15:guide>
        <p15:guide id="9" pos="158" userDrawn="1">
          <p15:clr>
            <a:srgbClr val="FBAE40"/>
          </p15:clr>
        </p15:guide>
        <p15:guide id="11" orient="horz" pos="2211" userDrawn="1">
          <p15:clr>
            <a:srgbClr val="FBAE40"/>
          </p15:clr>
        </p15:guide>
        <p15:guide id="14" orient="horz" pos="147" userDrawn="1">
          <p15:clr>
            <a:srgbClr val="FBAE40"/>
          </p15:clr>
        </p15:guide>
        <p15:guide id="15" pos="340" userDrawn="1">
          <p15:clr>
            <a:srgbClr val="FBAE40"/>
          </p15:clr>
        </p15:guide>
        <p15:guide id="16" pos="442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sidig med bilde 2">
    <p:bg>
      <p:bgPr>
        <a:solidFill>
          <a:srgbClr val="B717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37434104-AADF-A3AD-3F95-0E30D8D1CF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600836" y="5738291"/>
            <a:ext cx="4778941" cy="477413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C575CA2E-80B1-9F7D-FD5D-0D545B0C6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37557" y="3332182"/>
            <a:ext cx="2363278" cy="242467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8F25A19-0CFB-F4E9-361F-526F679EB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600836" y="3227693"/>
            <a:ext cx="4778942" cy="2510606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7B18AE52-CFB3-3415-A956-A48D06E86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7559675" cy="10691813"/>
          </a:xfrm>
          <a:custGeom>
            <a:avLst/>
            <a:gdLst>
              <a:gd name="connsiteX0" fmla="*/ 253219 w 7559675"/>
              <a:gd name="connsiteY0" fmla="*/ 3383903 h 10691813"/>
              <a:gd name="connsiteX1" fmla="*/ 253219 w 7559675"/>
              <a:gd name="connsiteY1" fmla="*/ 5738302 h 10691813"/>
              <a:gd name="connsiteX2" fmla="*/ 2569497 w 7559675"/>
              <a:gd name="connsiteY2" fmla="*/ 5738302 h 10691813"/>
              <a:gd name="connsiteX3" fmla="*/ 2600836 w 7559675"/>
              <a:gd name="connsiteY3" fmla="*/ 5738302 h 10691813"/>
              <a:gd name="connsiteX4" fmla="*/ 2600836 w 7559675"/>
              <a:gd name="connsiteY4" fmla="*/ 10439902 h 10691813"/>
              <a:gd name="connsiteX5" fmla="*/ 2614455 w 7559675"/>
              <a:gd name="connsiteY5" fmla="*/ 10439902 h 10691813"/>
              <a:gd name="connsiteX6" fmla="*/ 2614455 w 7559675"/>
              <a:gd name="connsiteY6" fmla="*/ 10439905 h 10691813"/>
              <a:gd name="connsiteX7" fmla="*/ 7328948 w 7559675"/>
              <a:gd name="connsiteY7" fmla="*/ 10439905 h 10691813"/>
              <a:gd name="connsiteX8" fmla="*/ 7328948 w 7559675"/>
              <a:gd name="connsiteY8" fmla="*/ 3383903 h 10691813"/>
              <a:gd name="connsiteX9" fmla="*/ 2654710 w 7559675"/>
              <a:gd name="connsiteY9" fmla="*/ 3383903 h 10691813"/>
              <a:gd name="connsiteX10" fmla="*/ 2614455 w 7559675"/>
              <a:gd name="connsiteY10" fmla="*/ 3383903 h 10691813"/>
              <a:gd name="connsiteX11" fmla="*/ 2606176 w 7559675"/>
              <a:gd name="connsiteY11" fmla="*/ 3383903 h 10691813"/>
              <a:gd name="connsiteX12" fmla="*/ 2569497 w 7559675"/>
              <a:gd name="connsiteY12" fmla="*/ 3383903 h 10691813"/>
              <a:gd name="connsiteX13" fmla="*/ 0 w 7559675"/>
              <a:gd name="connsiteY13" fmla="*/ 0 h 10691813"/>
              <a:gd name="connsiteX14" fmla="*/ 7559675 w 7559675"/>
              <a:gd name="connsiteY14" fmla="*/ 0 h 10691813"/>
              <a:gd name="connsiteX15" fmla="*/ 7559675 w 7559675"/>
              <a:gd name="connsiteY15" fmla="*/ 10691813 h 10691813"/>
              <a:gd name="connsiteX16" fmla="*/ 0 w 7559675"/>
              <a:gd name="connsiteY16" fmla="*/ 10691813 h 10691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559675" h="10691813">
                <a:moveTo>
                  <a:pt x="253219" y="3383903"/>
                </a:moveTo>
                <a:lnTo>
                  <a:pt x="253219" y="5738302"/>
                </a:lnTo>
                <a:lnTo>
                  <a:pt x="2569497" y="5738302"/>
                </a:lnTo>
                <a:lnTo>
                  <a:pt x="2600836" y="5738302"/>
                </a:lnTo>
                <a:lnTo>
                  <a:pt x="2600836" y="10439902"/>
                </a:lnTo>
                <a:lnTo>
                  <a:pt x="2614455" y="10439902"/>
                </a:lnTo>
                <a:lnTo>
                  <a:pt x="2614455" y="10439905"/>
                </a:lnTo>
                <a:lnTo>
                  <a:pt x="7328948" y="10439905"/>
                </a:lnTo>
                <a:lnTo>
                  <a:pt x="7328948" y="3383903"/>
                </a:lnTo>
                <a:lnTo>
                  <a:pt x="2654710" y="3383903"/>
                </a:lnTo>
                <a:lnTo>
                  <a:pt x="2614455" y="3383903"/>
                </a:lnTo>
                <a:lnTo>
                  <a:pt x="2606176" y="3383903"/>
                </a:lnTo>
                <a:lnTo>
                  <a:pt x="2569497" y="3383903"/>
                </a:lnTo>
                <a:close/>
                <a:moveTo>
                  <a:pt x="0" y="0"/>
                </a:moveTo>
                <a:lnTo>
                  <a:pt x="7559675" y="0"/>
                </a:lnTo>
                <a:lnTo>
                  <a:pt x="7559675" y="10691813"/>
                </a:lnTo>
                <a:lnTo>
                  <a:pt x="0" y="106918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NO"/>
          </a:p>
        </p:txBody>
      </p:sp>
      <p:sp>
        <p:nvSpPr>
          <p:cNvPr id="23" name="Tittel 7">
            <a:extLst>
              <a:ext uri="{FF2B5EF4-FFF2-40B4-BE49-F238E27FC236}">
                <a16:creationId xmlns:a16="http://schemas.microsoft.com/office/drawing/2014/main" id="{3895E539-2275-D3B3-4F7C-6AEEC89E09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836" y="1611314"/>
            <a:ext cx="6335999" cy="1231106"/>
          </a:xfrm>
        </p:spPr>
        <p:txBody>
          <a:bodyPr/>
          <a:lstStyle/>
          <a:p>
            <a:pPr lvl="0"/>
            <a:r>
              <a:rPr lang="nb-NO" noProof="0" dirty="0"/>
              <a:t>Tittel på ensidig invitasjon med illustrasjonsbilde</a:t>
            </a:r>
          </a:p>
        </p:txBody>
      </p:sp>
      <p:sp>
        <p:nvSpPr>
          <p:cNvPr id="59" name="Plassholder for tekst 23">
            <a:extLst>
              <a:ext uri="{FF2B5EF4-FFF2-40B4-BE49-F238E27FC236}">
                <a16:creationId xmlns:a16="http://schemas.microsoft.com/office/drawing/2014/main" id="{38E23DBF-4171-74E9-DB3C-34CDDB0E2E5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8566" y="3383904"/>
            <a:ext cx="2342270" cy="1182745"/>
          </a:xfrm>
        </p:spPr>
        <p:txBody>
          <a:bodyPr wrap="square" lIns="360000" tIns="360000" rIns="360000" bIns="36000" anchor="b">
            <a:no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b-NO" dirty="0"/>
              <a:t>Dag, dato, tidspunkt</a:t>
            </a:r>
          </a:p>
        </p:txBody>
      </p:sp>
      <p:sp>
        <p:nvSpPr>
          <p:cNvPr id="60" name="Plassholder for tekst 23">
            <a:extLst>
              <a:ext uri="{FF2B5EF4-FFF2-40B4-BE49-F238E27FC236}">
                <a16:creationId xmlns:a16="http://schemas.microsoft.com/office/drawing/2014/main" id="{905D18FE-8381-A7BE-5BB1-DE31F99B4EF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53762" y="4555562"/>
            <a:ext cx="2347074" cy="1182744"/>
          </a:xfrm>
        </p:spPr>
        <p:txBody>
          <a:bodyPr wrap="square" lIns="360000" tIns="36000" rIns="360000" bIns="360000" anchor="t">
            <a:noAutofit/>
          </a:bodyPr>
          <a:lstStyle>
            <a:lvl1pPr marL="0" indent="0">
              <a:buNone/>
              <a:defRPr sz="1250" b="0"/>
            </a:lvl1pPr>
          </a:lstStyle>
          <a:p>
            <a:pPr lvl="0"/>
            <a:r>
              <a:rPr lang="nb-NO" dirty="0"/>
              <a:t>Detaljer om sted, inngang, adresse eller lignende.</a:t>
            </a:r>
          </a:p>
        </p:txBody>
      </p:sp>
      <p:sp>
        <p:nvSpPr>
          <p:cNvPr id="167" name="Plassholder for tekst 23">
            <a:extLst>
              <a:ext uri="{FF2B5EF4-FFF2-40B4-BE49-F238E27FC236}">
                <a16:creationId xmlns:a16="http://schemas.microsoft.com/office/drawing/2014/main" id="{1D016468-7A1E-1630-3830-9748B9632E5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00836" y="3383904"/>
            <a:ext cx="4716954" cy="1165843"/>
          </a:xfrm>
        </p:spPr>
        <p:txBody>
          <a:bodyPr wrap="square" lIns="360000" tIns="360000" rIns="36000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1250" b="0"/>
            </a:lvl1pPr>
          </a:lstStyle>
          <a:p>
            <a:pPr lvl="0"/>
            <a:r>
              <a:rPr lang="nb-NO" dirty="0"/>
              <a:t>En tekst som får fram essensen av arrangementet og trigger deltagelse. Husk at invitasjonen ikke skal være tettpakket, men oppleves innbydende.</a:t>
            </a:r>
          </a:p>
        </p:txBody>
      </p:sp>
      <p:sp>
        <p:nvSpPr>
          <p:cNvPr id="3" name="Plassholder for tekst 12">
            <a:extLst>
              <a:ext uri="{FF2B5EF4-FFF2-40B4-BE49-F238E27FC236}">
                <a16:creationId xmlns:a16="http://schemas.microsoft.com/office/drawing/2014/main" id="{81471366-6257-D00E-C191-046FF20D80E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2611995" y="4549748"/>
            <a:ext cx="4716954" cy="1188544"/>
          </a:xfrm>
        </p:spPr>
        <p:txBody>
          <a:bodyPr lIns="360000" tIns="108000" rIns="360000" bIns="360000" anchor="t" anchorCtr="0"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Utfyllende informasjon om arrangementet om det er nødvendig.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D4BCAAE9-558F-1E35-FA3F-6F0DFA1E7CDC}"/>
              </a:ext>
            </a:extLst>
          </p:cNvPr>
          <p:cNvSpPr txBox="1"/>
          <p:nvPr userDrawn="1"/>
        </p:nvSpPr>
        <p:spPr>
          <a:xfrm>
            <a:off x="2600836" y="5714824"/>
            <a:ext cx="4710598" cy="640515"/>
          </a:xfrm>
          <a:prstGeom prst="rect">
            <a:avLst/>
          </a:prstGeom>
          <a:noFill/>
        </p:spPr>
        <p:txBody>
          <a:bodyPr wrap="square" lIns="360000" tIns="360000" rIns="360000" bIns="0" rtlCol="0">
            <a:spAutoFit/>
          </a:bodyPr>
          <a:lstStyle/>
          <a:p>
            <a:r>
              <a:rPr lang="en-NO" sz="1800" b="1" dirty="0"/>
              <a:t>Program</a:t>
            </a:r>
          </a:p>
        </p:txBody>
      </p:sp>
      <p:sp>
        <p:nvSpPr>
          <p:cNvPr id="173" name="Plassholder for tekst 23">
            <a:extLst>
              <a:ext uri="{FF2B5EF4-FFF2-40B4-BE49-F238E27FC236}">
                <a16:creationId xmlns:a16="http://schemas.microsoft.com/office/drawing/2014/main" id="{53EA6BED-D43E-B4DA-EBE4-1A9080AFCEE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607191" y="6336609"/>
            <a:ext cx="4721757" cy="3108914"/>
          </a:xfrm>
        </p:spPr>
        <p:txBody>
          <a:bodyPr lIns="360000" tIns="180000" rIns="36000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0"/>
            </a:lvl1pPr>
          </a:lstStyle>
          <a:p>
            <a:pPr lvl="0"/>
            <a:r>
              <a:rPr lang="nb-NO" dirty="0"/>
              <a:t>00.00 / Programmet settes opp i korte trekk</a:t>
            </a:r>
          </a:p>
          <a:p>
            <a:pPr lvl="0"/>
            <a:endParaRPr lang="nb-NO" dirty="0"/>
          </a:p>
        </p:txBody>
      </p:sp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2C23782-26C8-69EA-2A0C-548CC154089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600836" y="9445523"/>
            <a:ext cx="4728112" cy="994382"/>
          </a:xfrm>
        </p:spPr>
        <p:txBody>
          <a:bodyPr lIns="360000" tIns="360000" rIns="360000" bIns="360000" anchor="b" anchorCtr="0"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Klikk her for å skrive tekst. Eventuelle mellomtitler uthever du med fet skrift.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3EC79DC-1F1A-0C3A-3BEA-05738BBFAC50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253761" y="5738290"/>
            <a:ext cx="2347200" cy="47016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noProof="0" dirty="0"/>
              <a:t>Klikk på ikonet i bildefeltet for å sette inn bilde </a:t>
            </a:r>
          </a:p>
        </p:txBody>
      </p:sp>
      <p:sp>
        <p:nvSpPr>
          <p:cNvPr id="75" name="Text Placeholder 48">
            <a:extLst>
              <a:ext uri="{FF2B5EF4-FFF2-40B4-BE49-F238E27FC236}">
                <a16:creationId xmlns:a16="http://schemas.microsoft.com/office/drawing/2014/main" id="{87E0BC05-1E8A-FB19-59AC-1F3392E07DB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608735" y="5462844"/>
            <a:ext cx="4728113" cy="283906"/>
          </a:xfrm>
        </p:spPr>
        <p:txBody>
          <a:bodyPr wrap="square" lIns="72000" tIns="72000" rIns="0" bIns="72000" anchor="b" anchorCtr="0">
            <a:spAutoFit/>
          </a:bodyPr>
          <a:lstStyle>
            <a:lvl1pPr marL="0" indent="0" algn="l">
              <a:buNone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NO" dirty="0"/>
              <a:t>Foto: Navn Navnesen</a:t>
            </a:r>
          </a:p>
        </p:txBody>
      </p:sp>
      <p:sp>
        <p:nvSpPr>
          <p:cNvPr id="28" name="nettsted">
            <a:extLst>
              <a:ext uri="{FF2B5EF4-FFF2-40B4-BE49-F238E27FC236}">
                <a16:creationId xmlns:a16="http://schemas.microsoft.com/office/drawing/2014/main" id="{A8D9D523-37FA-1FC3-98A9-0E518D415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5901074" y="534605"/>
            <a:ext cx="114333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b="1" dirty="0"/>
              <a:t>telemarkfylke.no</a:t>
            </a:r>
          </a:p>
        </p:txBody>
      </p:sp>
      <p:grpSp>
        <p:nvGrpSpPr>
          <p:cNvPr id="29" name="Farger">
            <a:extLst>
              <a:ext uri="{FF2B5EF4-FFF2-40B4-BE49-F238E27FC236}">
                <a16:creationId xmlns:a16="http://schemas.microsoft.com/office/drawing/2014/main" id="{B5C984D5-CD92-198E-08AD-500C8549C7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7866346" y="3312"/>
            <a:ext cx="2075096" cy="10688501"/>
            <a:chOff x="7866346" y="3312"/>
            <a:chExt cx="2075096" cy="10688501"/>
          </a:xfrm>
        </p:grpSpPr>
        <p:sp>
          <p:nvSpPr>
            <p:cNvPr id="30" name="Rektangel 21">
              <a:extLst>
                <a:ext uri="{FF2B5EF4-FFF2-40B4-BE49-F238E27FC236}">
                  <a16:creationId xmlns:a16="http://schemas.microsoft.com/office/drawing/2014/main" id="{B47AAAEE-FBB8-7B29-DECA-F03DBB45255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7866346" y="3312"/>
              <a:ext cx="2075096" cy="106885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31" name="Group 35">
              <a:extLst>
                <a:ext uri="{FF2B5EF4-FFF2-40B4-BE49-F238E27FC236}">
                  <a16:creationId xmlns:a16="http://schemas.microsoft.com/office/drawing/2014/main" id="{C957D905-D299-D929-63F6-37003518B04D}"/>
                </a:ext>
              </a:extLst>
            </p:cNvPr>
            <p:cNvGrpSpPr>
              <a:grpSpLocks noGrp="1" noUngrp="1" noRot="1" noMove="1" noResize="1"/>
            </p:cNvGrpSpPr>
            <p:nvPr userDrawn="1"/>
          </p:nvGrpSpPr>
          <p:grpSpPr>
            <a:xfrm>
              <a:off x="8168334" y="165771"/>
              <a:ext cx="1430478" cy="10233288"/>
              <a:chOff x="9952583" y="1216250"/>
              <a:chExt cx="1395196" cy="9470983"/>
            </a:xfrm>
          </p:grpSpPr>
          <p:sp>
            <p:nvSpPr>
              <p:cNvPr id="32" name="Rektangel 107">
                <a:extLst>
                  <a:ext uri="{FF2B5EF4-FFF2-40B4-BE49-F238E27FC236}">
                    <a16:creationId xmlns:a16="http://schemas.microsoft.com/office/drawing/2014/main" id="{5554FFAD-3FFB-F310-D4D9-ACD04624CD6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99" y="1533431"/>
                <a:ext cx="1395173" cy="450695"/>
              </a:xfrm>
              <a:prstGeom prst="rect">
                <a:avLst/>
              </a:prstGeom>
              <a:solidFill>
                <a:srgbClr val="0052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33" name="Rektangel 109">
                <a:extLst>
                  <a:ext uri="{FF2B5EF4-FFF2-40B4-BE49-F238E27FC236}">
                    <a16:creationId xmlns:a16="http://schemas.microsoft.com/office/drawing/2014/main" id="{8C28B35F-CE62-A6B9-2B00-F39D33D1596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99" y="2155213"/>
                <a:ext cx="1395177" cy="450695"/>
              </a:xfrm>
              <a:prstGeom prst="rect">
                <a:avLst/>
              </a:prstGeom>
              <a:solidFill>
                <a:srgbClr val="1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34" name="Rektangel 111">
                <a:extLst>
                  <a:ext uri="{FF2B5EF4-FFF2-40B4-BE49-F238E27FC236}">
                    <a16:creationId xmlns:a16="http://schemas.microsoft.com/office/drawing/2014/main" id="{75D12BA0-C1B9-AB76-8B2B-D329954AD6F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95" y="2776997"/>
                <a:ext cx="1395180" cy="450695"/>
              </a:xfrm>
              <a:prstGeom prst="rect">
                <a:avLst/>
              </a:prstGeom>
              <a:solidFill>
                <a:srgbClr val="1482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35" name="Rektangel 113">
                <a:extLst>
                  <a:ext uri="{FF2B5EF4-FFF2-40B4-BE49-F238E27FC236}">
                    <a16:creationId xmlns:a16="http://schemas.microsoft.com/office/drawing/2014/main" id="{EC21076D-5DB2-85AA-21A0-6C43022BB11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95" y="3398780"/>
                <a:ext cx="1395184" cy="450695"/>
              </a:xfrm>
              <a:prstGeom prst="rect">
                <a:avLst/>
              </a:prstGeom>
              <a:solidFill>
                <a:srgbClr val="009B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36" name="Rektangel 115">
                <a:extLst>
                  <a:ext uri="{FF2B5EF4-FFF2-40B4-BE49-F238E27FC236}">
                    <a16:creationId xmlns:a16="http://schemas.microsoft.com/office/drawing/2014/main" id="{93024B89-9621-A8E4-B81D-6BFFEF91C1B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4020564"/>
                <a:ext cx="1395190" cy="450695"/>
              </a:xfrm>
              <a:prstGeom prst="rect">
                <a:avLst/>
              </a:prstGeom>
              <a:solidFill>
                <a:srgbClr val="1F95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37" name="Rektangel 117">
                <a:extLst>
                  <a:ext uri="{FF2B5EF4-FFF2-40B4-BE49-F238E27FC236}">
                    <a16:creationId xmlns:a16="http://schemas.microsoft.com/office/drawing/2014/main" id="{A731E7E4-9C58-169D-A8F3-93B324DF818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4642346"/>
                <a:ext cx="1395194" cy="450695"/>
              </a:xfrm>
              <a:prstGeom prst="rect">
                <a:avLst/>
              </a:prstGeom>
              <a:solidFill>
                <a:srgbClr val="2F75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38" name="Rektangel 119">
                <a:extLst>
                  <a:ext uri="{FF2B5EF4-FFF2-40B4-BE49-F238E27FC236}">
                    <a16:creationId xmlns:a16="http://schemas.microsoft.com/office/drawing/2014/main" id="{613C1A93-D367-3BB0-7725-01257345BC9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5264129"/>
                <a:ext cx="1395194" cy="450695"/>
              </a:xfrm>
              <a:prstGeom prst="rect">
                <a:avLst/>
              </a:prstGeom>
              <a:solidFill>
                <a:srgbClr val="A598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39" name="Rektangel 121">
                <a:extLst>
                  <a:ext uri="{FF2B5EF4-FFF2-40B4-BE49-F238E27FC236}">
                    <a16:creationId xmlns:a16="http://schemas.microsoft.com/office/drawing/2014/main" id="{1105B10F-95A4-55A0-FB7A-76A04FFC64D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5885913"/>
                <a:ext cx="1395194" cy="450695"/>
              </a:xfrm>
              <a:prstGeom prst="rect">
                <a:avLst/>
              </a:prstGeom>
              <a:solidFill>
                <a:srgbClr val="7B7B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40" name="Rektangel 123">
                <a:extLst>
                  <a:ext uri="{FF2B5EF4-FFF2-40B4-BE49-F238E27FC236}">
                    <a16:creationId xmlns:a16="http://schemas.microsoft.com/office/drawing/2014/main" id="{8292FB41-C806-DB4C-22CB-2588DFE4864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6507695"/>
                <a:ext cx="1395194" cy="450695"/>
              </a:xfrm>
              <a:prstGeom prst="rect">
                <a:avLst/>
              </a:prstGeom>
              <a:solidFill>
                <a:srgbClr val="7270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41" name="Rektangel 125">
                <a:extLst>
                  <a:ext uri="{FF2B5EF4-FFF2-40B4-BE49-F238E27FC236}">
                    <a16:creationId xmlns:a16="http://schemas.microsoft.com/office/drawing/2014/main" id="{F124FB81-18B3-ECB7-9586-EB476556ED7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7129479"/>
                <a:ext cx="1395194" cy="450695"/>
              </a:xfrm>
              <a:prstGeom prst="rect">
                <a:avLst/>
              </a:prstGeom>
              <a:solidFill>
                <a:srgbClr val="8A6C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42" name="Rektangel 127">
                <a:extLst>
                  <a:ext uri="{FF2B5EF4-FFF2-40B4-BE49-F238E27FC236}">
                    <a16:creationId xmlns:a16="http://schemas.microsoft.com/office/drawing/2014/main" id="{E1DF8C2C-D03E-C048-4700-654CB85B3F1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7751262"/>
                <a:ext cx="1395194" cy="450695"/>
              </a:xfrm>
              <a:prstGeom prst="rect">
                <a:avLst/>
              </a:prstGeom>
              <a:solidFill>
                <a:srgbClr val="BC77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43" name="Rektangel 129">
                <a:extLst>
                  <a:ext uri="{FF2B5EF4-FFF2-40B4-BE49-F238E27FC236}">
                    <a16:creationId xmlns:a16="http://schemas.microsoft.com/office/drawing/2014/main" id="{6A60A003-DE46-F2CD-D3B4-BE388DD0C0E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8373044"/>
                <a:ext cx="1395194" cy="450695"/>
              </a:xfrm>
              <a:prstGeom prst="rect">
                <a:avLst/>
              </a:prstGeom>
              <a:solidFill>
                <a:srgbClr val="9969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44" name="Rektangel 131">
                <a:extLst>
                  <a:ext uri="{FF2B5EF4-FFF2-40B4-BE49-F238E27FC236}">
                    <a16:creationId xmlns:a16="http://schemas.microsoft.com/office/drawing/2014/main" id="{F4580CC9-2AD3-E3B7-83D6-5580AEA73A3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8994828"/>
                <a:ext cx="1395194" cy="450695"/>
              </a:xfrm>
              <a:prstGeom prst="rect">
                <a:avLst/>
              </a:prstGeom>
              <a:solidFill>
                <a:srgbClr val="B717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45" name="Rektangel 133">
                <a:extLst>
                  <a:ext uri="{FF2B5EF4-FFF2-40B4-BE49-F238E27FC236}">
                    <a16:creationId xmlns:a16="http://schemas.microsoft.com/office/drawing/2014/main" id="{BFEF1441-DFD7-7DD5-3B34-A474E747F18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9616606"/>
                <a:ext cx="1395194" cy="450695"/>
              </a:xfrm>
              <a:prstGeom prst="rect">
                <a:avLst/>
              </a:prstGeom>
              <a:solidFill>
                <a:srgbClr val="5A2E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46" name="TekstSylinder 105">
                <a:extLst>
                  <a:ext uri="{FF2B5EF4-FFF2-40B4-BE49-F238E27FC236}">
                    <a16:creationId xmlns:a16="http://schemas.microsoft.com/office/drawing/2014/main" id="{29980843-29CA-B5A8-A82A-134694A87B27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>
                <a:off x="9952583" y="1216250"/>
                <a:ext cx="1395172" cy="2278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b-NO" sz="1000" dirty="0"/>
                  <a:t>Fargepalett</a:t>
                </a:r>
              </a:p>
            </p:txBody>
          </p:sp>
          <p:sp>
            <p:nvSpPr>
              <p:cNvPr id="47" name="Rektangel 133">
                <a:extLst>
                  <a:ext uri="{FF2B5EF4-FFF2-40B4-BE49-F238E27FC236}">
                    <a16:creationId xmlns:a16="http://schemas.microsoft.com/office/drawing/2014/main" id="{96498648-EE2B-0F46-B4AD-453E9C873BA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10236538"/>
                <a:ext cx="1395194" cy="450695"/>
              </a:xfrm>
              <a:prstGeom prst="rect">
                <a:avLst/>
              </a:prstGeom>
              <a:solidFill>
                <a:srgbClr val="4146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</p:grpSp>
      </p:grpSp>
      <p:pic>
        <p:nvPicPr>
          <p:cNvPr id="4" name="Graphic 3" descr="Nome videregående skole logo.">
            <a:extLst>
              <a:ext uri="{FF2B5EF4-FFF2-40B4-BE49-F238E27FC236}">
                <a16:creationId xmlns:a16="http://schemas.microsoft.com/office/drawing/2014/main" id="{F9EC5182-10F4-58DC-6D43-7C7FCF64FB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1836" y="615655"/>
            <a:ext cx="1644146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8794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381" userDrawn="1">
          <p15:clr>
            <a:srgbClr val="FBAE40"/>
          </p15:clr>
        </p15:guide>
        <p15:guide id="6" orient="horz" pos="6565" userDrawn="1">
          <p15:clr>
            <a:srgbClr val="FBAE40"/>
          </p15:clr>
        </p15:guide>
        <p15:guide id="8" pos="4604" userDrawn="1">
          <p15:clr>
            <a:srgbClr val="FBAE40"/>
          </p15:clr>
        </p15:guide>
        <p15:guide id="9" pos="158" userDrawn="1">
          <p15:clr>
            <a:srgbClr val="FBAE40"/>
          </p15:clr>
        </p15:guide>
        <p15:guide id="11" orient="horz" pos="2211" userDrawn="1">
          <p15:clr>
            <a:srgbClr val="FBAE40"/>
          </p15:clr>
        </p15:guide>
        <p15:guide id="14" orient="horz" pos="147" userDrawn="1">
          <p15:clr>
            <a:srgbClr val="FBAE40"/>
          </p15:clr>
        </p15:guide>
        <p15:guide id="15" pos="340" userDrawn="1">
          <p15:clr>
            <a:srgbClr val="FBAE40"/>
          </p15:clr>
        </p15:guide>
        <p15:guide id="16" pos="442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sidig - forside med bilde">
    <p:bg>
      <p:bgPr>
        <a:solidFill>
          <a:srgbClr val="A598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99FCB54D-0E91-93A6-B386-ECC957FE4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87158" y="8086679"/>
            <a:ext cx="7192619" cy="238473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19CB0B-E4EF-01C7-A038-C4091A54FD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36542" y="5741481"/>
            <a:ext cx="2373567" cy="23472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72E8D6B1-7792-D946-38F5-1A4F3F9574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7559675" cy="10691813"/>
          </a:xfrm>
          <a:custGeom>
            <a:avLst/>
            <a:gdLst>
              <a:gd name="connsiteX0" fmla="*/ 254372 w 7559675"/>
              <a:gd name="connsiteY0" fmla="*/ 3379442 h 10691813"/>
              <a:gd name="connsiteX1" fmla="*/ 254372 w 7559675"/>
              <a:gd name="connsiteY1" fmla="*/ 3383903 h 10691813"/>
              <a:gd name="connsiteX2" fmla="*/ 253760 w 7559675"/>
              <a:gd name="connsiteY2" fmla="*/ 3383903 h 10691813"/>
              <a:gd name="connsiteX3" fmla="*/ 253427 w 7559675"/>
              <a:gd name="connsiteY3" fmla="*/ 3383903 h 10691813"/>
              <a:gd name="connsiteX4" fmla="*/ 253427 w 7559675"/>
              <a:gd name="connsiteY4" fmla="*/ 5738302 h 10691813"/>
              <a:gd name="connsiteX5" fmla="*/ 253760 w 7559675"/>
              <a:gd name="connsiteY5" fmla="*/ 5738302 h 10691813"/>
              <a:gd name="connsiteX6" fmla="*/ 253760 w 7559675"/>
              <a:gd name="connsiteY6" fmla="*/ 5741903 h 10691813"/>
              <a:gd name="connsiteX7" fmla="*/ 1366311 w 7559675"/>
              <a:gd name="connsiteY7" fmla="*/ 5741903 h 10691813"/>
              <a:gd name="connsiteX8" fmla="*/ 1304493 w 7559675"/>
              <a:gd name="connsiteY8" fmla="*/ 5745025 h 10691813"/>
              <a:gd name="connsiteX9" fmla="*/ 249271 w 7559675"/>
              <a:gd name="connsiteY9" fmla="*/ 6914356 h 10691813"/>
              <a:gd name="connsiteX10" fmla="*/ 1304493 w 7559675"/>
              <a:gd name="connsiteY10" fmla="*/ 8083688 h 10691813"/>
              <a:gd name="connsiteX11" fmla="*/ 1411521 w 7559675"/>
              <a:gd name="connsiteY11" fmla="*/ 8089092 h 10691813"/>
              <a:gd name="connsiteX12" fmla="*/ 253760 w 7559675"/>
              <a:gd name="connsiteY12" fmla="*/ 8089092 h 10691813"/>
              <a:gd name="connsiteX13" fmla="*/ 253760 w 7559675"/>
              <a:gd name="connsiteY13" fmla="*/ 10439892 h 10691813"/>
              <a:gd name="connsiteX14" fmla="*/ 7328204 w 7559675"/>
              <a:gd name="connsiteY14" fmla="*/ 10439892 h 10691813"/>
              <a:gd name="connsiteX15" fmla="*/ 7328204 w 7559675"/>
              <a:gd name="connsiteY15" fmla="*/ 8089092 h 10691813"/>
              <a:gd name="connsiteX16" fmla="*/ 1437822 w 7559675"/>
              <a:gd name="connsiteY16" fmla="*/ 8089092 h 10691813"/>
              <a:gd name="connsiteX17" fmla="*/ 1544849 w 7559675"/>
              <a:gd name="connsiteY17" fmla="*/ 8083688 h 10691813"/>
              <a:gd name="connsiteX18" fmla="*/ 2600071 w 7559675"/>
              <a:gd name="connsiteY18" fmla="*/ 6914356 h 10691813"/>
              <a:gd name="connsiteX19" fmla="*/ 1544849 w 7559675"/>
              <a:gd name="connsiteY19" fmla="*/ 5745025 h 10691813"/>
              <a:gd name="connsiteX20" fmla="*/ 1483031 w 7559675"/>
              <a:gd name="connsiteY20" fmla="*/ 5741903 h 10691813"/>
              <a:gd name="connsiteX21" fmla="*/ 2600836 w 7559675"/>
              <a:gd name="connsiteY21" fmla="*/ 5741903 h 10691813"/>
              <a:gd name="connsiteX22" fmla="*/ 2600836 w 7559675"/>
              <a:gd name="connsiteY22" fmla="*/ 3379442 h 10691813"/>
              <a:gd name="connsiteX23" fmla="*/ 0 w 7559675"/>
              <a:gd name="connsiteY23" fmla="*/ 0 h 10691813"/>
              <a:gd name="connsiteX24" fmla="*/ 7559675 w 7559675"/>
              <a:gd name="connsiteY24" fmla="*/ 0 h 10691813"/>
              <a:gd name="connsiteX25" fmla="*/ 7559675 w 7559675"/>
              <a:gd name="connsiteY25" fmla="*/ 10691813 h 10691813"/>
              <a:gd name="connsiteX26" fmla="*/ 0 w 7559675"/>
              <a:gd name="connsiteY26" fmla="*/ 10691813 h 10691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559675" h="10691813">
                <a:moveTo>
                  <a:pt x="254372" y="3379442"/>
                </a:moveTo>
                <a:lnTo>
                  <a:pt x="254372" y="3383903"/>
                </a:lnTo>
                <a:lnTo>
                  <a:pt x="253760" y="3383903"/>
                </a:lnTo>
                <a:lnTo>
                  <a:pt x="253427" y="3383903"/>
                </a:lnTo>
                <a:lnTo>
                  <a:pt x="253427" y="5738302"/>
                </a:lnTo>
                <a:lnTo>
                  <a:pt x="253760" y="5738302"/>
                </a:lnTo>
                <a:lnTo>
                  <a:pt x="253760" y="5741903"/>
                </a:lnTo>
                <a:lnTo>
                  <a:pt x="1366311" y="5741903"/>
                </a:lnTo>
                <a:lnTo>
                  <a:pt x="1304493" y="5745025"/>
                </a:lnTo>
                <a:cubicBezTo>
                  <a:pt x="711791" y="5805217"/>
                  <a:pt x="249271" y="6305773"/>
                  <a:pt x="249271" y="6914356"/>
                </a:cubicBezTo>
                <a:cubicBezTo>
                  <a:pt x="249271" y="7522939"/>
                  <a:pt x="711791" y="8023496"/>
                  <a:pt x="1304493" y="8083688"/>
                </a:cubicBezTo>
                <a:lnTo>
                  <a:pt x="1411521" y="8089092"/>
                </a:lnTo>
                <a:lnTo>
                  <a:pt x="253760" y="8089092"/>
                </a:lnTo>
                <a:lnTo>
                  <a:pt x="253760" y="10439892"/>
                </a:lnTo>
                <a:lnTo>
                  <a:pt x="7328204" y="10439892"/>
                </a:lnTo>
                <a:lnTo>
                  <a:pt x="7328204" y="8089092"/>
                </a:lnTo>
                <a:lnTo>
                  <a:pt x="1437822" y="8089092"/>
                </a:lnTo>
                <a:lnTo>
                  <a:pt x="1544849" y="8083688"/>
                </a:lnTo>
                <a:cubicBezTo>
                  <a:pt x="2137551" y="8023496"/>
                  <a:pt x="2600071" y="7522939"/>
                  <a:pt x="2600071" y="6914356"/>
                </a:cubicBezTo>
                <a:cubicBezTo>
                  <a:pt x="2600071" y="6305773"/>
                  <a:pt x="2137551" y="5805217"/>
                  <a:pt x="1544849" y="5745025"/>
                </a:cubicBezTo>
                <a:lnTo>
                  <a:pt x="1483031" y="5741903"/>
                </a:lnTo>
                <a:lnTo>
                  <a:pt x="2600836" y="5741903"/>
                </a:lnTo>
                <a:lnTo>
                  <a:pt x="2600836" y="3379442"/>
                </a:lnTo>
                <a:close/>
                <a:moveTo>
                  <a:pt x="0" y="0"/>
                </a:moveTo>
                <a:lnTo>
                  <a:pt x="7559675" y="0"/>
                </a:lnTo>
                <a:lnTo>
                  <a:pt x="7559675" y="10691813"/>
                </a:lnTo>
                <a:lnTo>
                  <a:pt x="0" y="106918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NO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C575CA2E-80B1-9F7D-FD5D-0D545B0C6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36542" y="3359151"/>
            <a:ext cx="2373567" cy="238233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3" name="Tittel 7">
            <a:extLst>
              <a:ext uri="{FF2B5EF4-FFF2-40B4-BE49-F238E27FC236}">
                <a16:creationId xmlns:a16="http://schemas.microsoft.com/office/drawing/2014/main" id="{E5559865-B250-C605-FFC1-5C1650B9F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836" y="1611314"/>
            <a:ext cx="6335999" cy="123110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 dirty="0"/>
              <a:t>Tittel på tosidig invitasjon med illustrasjonsbilde</a:t>
            </a:r>
          </a:p>
        </p:txBody>
      </p:sp>
      <p:sp>
        <p:nvSpPr>
          <p:cNvPr id="59" name="Plassholder for tekst 23">
            <a:extLst>
              <a:ext uri="{FF2B5EF4-FFF2-40B4-BE49-F238E27FC236}">
                <a16:creationId xmlns:a16="http://schemas.microsoft.com/office/drawing/2014/main" id="{38E23DBF-4171-74E9-DB3C-34CDDB0E2E5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8566" y="3383904"/>
            <a:ext cx="2342270" cy="1182745"/>
          </a:xfrm>
        </p:spPr>
        <p:txBody>
          <a:bodyPr wrap="square" lIns="360000" tIns="360000" rIns="360000" bIns="36000" anchor="b">
            <a:no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b-NO" dirty="0"/>
              <a:t>Dag, dato, tidspunkt</a:t>
            </a:r>
          </a:p>
        </p:txBody>
      </p:sp>
      <p:sp>
        <p:nvSpPr>
          <p:cNvPr id="60" name="Plassholder for tekst 23">
            <a:extLst>
              <a:ext uri="{FF2B5EF4-FFF2-40B4-BE49-F238E27FC236}">
                <a16:creationId xmlns:a16="http://schemas.microsoft.com/office/drawing/2014/main" id="{905D18FE-8381-A7BE-5BB1-DE31F99B4EF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58566" y="4555562"/>
            <a:ext cx="2342270" cy="1182744"/>
          </a:xfrm>
        </p:spPr>
        <p:txBody>
          <a:bodyPr wrap="square" lIns="360000" tIns="36000" rIns="360000" bIns="360000" anchor="t">
            <a:noAutofit/>
          </a:bodyPr>
          <a:lstStyle>
            <a:lvl1pPr marL="0" indent="0">
              <a:buNone/>
              <a:defRPr sz="1250" b="0"/>
            </a:lvl1pPr>
          </a:lstStyle>
          <a:p>
            <a:pPr lvl="0"/>
            <a:r>
              <a:rPr lang="nb-NO" dirty="0"/>
              <a:t>Detaljer om sted, inngang, adresse eller lignende.</a:t>
            </a:r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7AF86C22-A0F2-AD10-2FEE-60780296F6C8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2600836" y="3377927"/>
            <a:ext cx="4726800" cy="471282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noProof="0" dirty="0"/>
              <a:t>Klikk på ikonet i bildefeltet for å sette inn bilde </a:t>
            </a:r>
          </a:p>
        </p:txBody>
      </p:sp>
      <p:sp>
        <p:nvSpPr>
          <p:cNvPr id="75" name="Text Placeholder 48">
            <a:extLst>
              <a:ext uri="{FF2B5EF4-FFF2-40B4-BE49-F238E27FC236}">
                <a16:creationId xmlns:a16="http://schemas.microsoft.com/office/drawing/2014/main" id="{87E0BC05-1E8A-FB19-59AC-1F3392E07DB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62781" y="10147072"/>
            <a:ext cx="4710598" cy="283906"/>
          </a:xfrm>
        </p:spPr>
        <p:txBody>
          <a:bodyPr wrap="square" lIns="72000" tIns="72000" rIns="0" bIns="72000" anchor="b" anchorCtr="0">
            <a:spAutoFit/>
          </a:bodyPr>
          <a:lstStyle>
            <a:lvl1pPr marL="0" indent="0" algn="l">
              <a:buNone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NO" dirty="0"/>
              <a:t>Foto: Navn Navnesen</a:t>
            </a:r>
          </a:p>
        </p:txBody>
      </p:sp>
      <p:sp>
        <p:nvSpPr>
          <p:cNvPr id="6" name="Forside ikon">
            <a:extLst>
              <a:ext uri="{FF2B5EF4-FFF2-40B4-BE49-F238E27FC236}">
                <a16:creationId xmlns:a16="http://schemas.microsoft.com/office/drawing/2014/main" id="{A3A0BE31-5B05-078A-7976-F0D4D64E4743}"/>
              </a:ext>
            </a:extLst>
          </p:cNvPr>
          <p:cNvSpPr>
            <a:spLocks noGrp="1" noChangeAspect="1"/>
          </p:cNvSpPr>
          <p:nvPr>
            <p:ph type="pic" sz="quarter" idx="47" hasCustomPrompt="1"/>
          </p:nvPr>
        </p:nvSpPr>
        <p:spPr>
          <a:xfrm>
            <a:off x="252109" y="5743126"/>
            <a:ext cx="2350800" cy="2350800"/>
          </a:xfrm>
          <a:prstGeom prst="ellipse">
            <a:avLst/>
          </a:prstGeom>
          <a:noFill/>
        </p:spPr>
        <p:txBody>
          <a:bodyPr lIns="108000" tIns="0" rIns="108000" bIns="108000"/>
          <a:lstStyle>
            <a:lvl1pPr marL="0" indent="0" algn="ctr">
              <a:buNone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under for å sette inn ønsket ikon. </a:t>
            </a:r>
            <a:r>
              <a:rPr lang="nb-NO" b="0" i="0" dirty="0">
                <a:solidFill>
                  <a:srgbClr val="000000"/>
                </a:solidFill>
                <a:effectLst/>
                <a:latin typeface="WordVisi_MSFontService"/>
              </a:rPr>
              <a:t>Se oppskrift til høyre for lysbildet.</a:t>
            </a:r>
            <a:endParaRPr lang="nb-NO" dirty="0"/>
          </a:p>
        </p:txBody>
      </p:sp>
      <p:sp>
        <p:nvSpPr>
          <p:cNvPr id="20" name="Plassholder for tekst 23">
            <a:extLst>
              <a:ext uri="{FF2B5EF4-FFF2-40B4-BE49-F238E27FC236}">
                <a16:creationId xmlns:a16="http://schemas.microsoft.com/office/drawing/2014/main" id="{763C904F-349B-1589-03BF-A9F293DE7C5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0879" y="8092657"/>
            <a:ext cx="2358000" cy="533602"/>
          </a:xfrm>
        </p:spPr>
        <p:txBody>
          <a:bodyPr wrap="square" lIns="360000" tIns="0" rIns="360000" bIns="0" anchor="b">
            <a:noAutofit/>
          </a:bodyPr>
          <a:lstStyle>
            <a:lvl1pPr marL="0" indent="0">
              <a:buNone/>
              <a:defRPr sz="1250" b="1"/>
            </a:lvl1pPr>
          </a:lstStyle>
          <a:p>
            <a:pPr lvl="0"/>
            <a:r>
              <a:rPr lang="nb-NO" dirty="0"/>
              <a:t>Mellomtittel</a:t>
            </a:r>
          </a:p>
        </p:txBody>
      </p:sp>
      <p:sp>
        <p:nvSpPr>
          <p:cNvPr id="21" name="Plassholder for tekst 23">
            <a:extLst>
              <a:ext uri="{FF2B5EF4-FFF2-40B4-BE49-F238E27FC236}">
                <a16:creationId xmlns:a16="http://schemas.microsoft.com/office/drawing/2014/main" id="{5F29843B-49E5-D26D-E7C6-E0BB545F36F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60879" y="8762551"/>
            <a:ext cx="2358000" cy="1311379"/>
          </a:xfrm>
        </p:spPr>
        <p:txBody>
          <a:bodyPr wrap="square" lIns="360000" tIns="0" rIns="360000" bIns="360000" anchor="t">
            <a:noAutofit/>
          </a:bodyPr>
          <a:lstStyle>
            <a:lvl1pPr marL="0" indent="0">
              <a:spcBef>
                <a:spcPts val="0"/>
              </a:spcBef>
              <a:buNone/>
              <a:defRPr sz="1100" b="0"/>
            </a:lvl1pPr>
          </a:lstStyle>
          <a:p>
            <a:pPr lvl="0"/>
            <a:r>
              <a:rPr lang="nb-NO" dirty="0"/>
              <a:t>En tekst som får fram essensen av arrangementet og trigger deltagelse. Husk at invitasjonen ikke skal være tettpakket, men oppleves innbydende.</a:t>
            </a:r>
          </a:p>
        </p:txBody>
      </p:sp>
      <p:sp>
        <p:nvSpPr>
          <p:cNvPr id="22" name="Plassholder for tekst 23">
            <a:extLst>
              <a:ext uri="{FF2B5EF4-FFF2-40B4-BE49-F238E27FC236}">
                <a16:creationId xmlns:a16="http://schemas.microsoft.com/office/drawing/2014/main" id="{DC4A3351-F669-1CFD-D428-43927A2899B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610109" y="8092657"/>
            <a:ext cx="2358000" cy="533602"/>
          </a:xfrm>
        </p:spPr>
        <p:txBody>
          <a:bodyPr wrap="square" lIns="360000" tIns="360000" rIns="360000" bIns="0" anchor="b">
            <a:noAutofit/>
          </a:bodyPr>
          <a:lstStyle>
            <a:lvl1pPr marL="0" indent="0">
              <a:buNone/>
              <a:defRPr sz="1250" b="1"/>
            </a:lvl1pPr>
          </a:lstStyle>
          <a:p>
            <a:pPr lvl="0"/>
            <a:r>
              <a:rPr lang="nb-NO" dirty="0"/>
              <a:t>Mellomtittel</a:t>
            </a:r>
          </a:p>
        </p:txBody>
      </p:sp>
      <p:sp>
        <p:nvSpPr>
          <p:cNvPr id="24" name="Plassholder for tekst 23">
            <a:extLst>
              <a:ext uri="{FF2B5EF4-FFF2-40B4-BE49-F238E27FC236}">
                <a16:creationId xmlns:a16="http://schemas.microsoft.com/office/drawing/2014/main" id="{177F800E-9CD5-7616-A364-B103482C898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2610109" y="8762551"/>
            <a:ext cx="2358000" cy="1311379"/>
          </a:xfrm>
        </p:spPr>
        <p:txBody>
          <a:bodyPr wrap="square" lIns="360000" tIns="0" rIns="360000" bIns="360000" anchor="t">
            <a:noAutofit/>
          </a:bodyPr>
          <a:lstStyle>
            <a:lvl1pPr marL="0" indent="0">
              <a:spcBef>
                <a:spcPts val="0"/>
              </a:spcBef>
              <a:buNone/>
              <a:defRPr sz="1100" b="0"/>
            </a:lvl1pPr>
          </a:lstStyle>
          <a:p>
            <a:pPr lvl="0"/>
            <a:r>
              <a:rPr lang="nb-NO" dirty="0"/>
              <a:t>En tekst som får fram essensen av arrangementet og trigger deltagelse. Husk at invitasjonen ikke skal være tettpakket, men oppleves innbydende.</a:t>
            </a:r>
          </a:p>
        </p:txBody>
      </p:sp>
      <p:sp>
        <p:nvSpPr>
          <p:cNvPr id="25" name="Plassholder for tekst 23">
            <a:extLst>
              <a:ext uri="{FF2B5EF4-FFF2-40B4-BE49-F238E27FC236}">
                <a16:creationId xmlns:a16="http://schemas.microsoft.com/office/drawing/2014/main" id="{527CF3EE-9CE9-B391-7C3F-940262C2BC3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973930" y="8098633"/>
            <a:ext cx="2358000" cy="538671"/>
          </a:xfrm>
        </p:spPr>
        <p:txBody>
          <a:bodyPr wrap="square" lIns="360000" tIns="360000" rIns="360000" bIns="0" anchor="b">
            <a:noAutofit/>
          </a:bodyPr>
          <a:lstStyle>
            <a:lvl1pPr marL="0" indent="0">
              <a:buNone/>
              <a:defRPr sz="1250" b="1"/>
            </a:lvl1pPr>
          </a:lstStyle>
          <a:p>
            <a:pPr lvl="0"/>
            <a:r>
              <a:rPr lang="nb-NO" dirty="0"/>
              <a:t>Mellomtittel</a:t>
            </a:r>
          </a:p>
        </p:txBody>
      </p:sp>
      <p:sp>
        <p:nvSpPr>
          <p:cNvPr id="26" name="Plassholder for tekst 23">
            <a:extLst>
              <a:ext uri="{FF2B5EF4-FFF2-40B4-BE49-F238E27FC236}">
                <a16:creationId xmlns:a16="http://schemas.microsoft.com/office/drawing/2014/main" id="{0DAADC6A-D260-EB65-4068-EC3E1BB5F5C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973930" y="8768528"/>
            <a:ext cx="2358000" cy="1311379"/>
          </a:xfrm>
        </p:spPr>
        <p:txBody>
          <a:bodyPr wrap="square" lIns="360000" tIns="0" rIns="360000" bIns="360000" anchor="t">
            <a:noAutofit/>
          </a:bodyPr>
          <a:lstStyle>
            <a:lvl1pPr marL="0" indent="0">
              <a:spcBef>
                <a:spcPts val="0"/>
              </a:spcBef>
              <a:buNone/>
              <a:defRPr sz="1100" b="0"/>
            </a:lvl1pPr>
          </a:lstStyle>
          <a:p>
            <a:pPr lvl="0"/>
            <a:r>
              <a:rPr lang="nb-NO" dirty="0"/>
              <a:t>En tekst som får fram essensen av arrangementet og trigger deltagelse. Husk at invitasjonen ikke skal være tettpakket, men oppleves innbydende.</a:t>
            </a:r>
          </a:p>
        </p:txBody>
      </p:sp>
      <p:sp>
        <p:nvSpPr>
          <p:cNvPr id="19" name="nettsted">
            <a:extLst>
              <a:ext uri="{FF2B5EF4-FFF2-40B4-BE49-F238E27FC236}">
                <a16:creationId xmlns:a16="http://schemas.microsoft.com/office/drawing/2014/main" id="{287B7917-7D51-44F3-76E6-2965AEE535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5901074" y="534605"/>
            <a:ext cx="114333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b="1" dirty="0"/>
              <a:t>telemarkfylke.no</a:t>
            </a:r>
          </a:p>
        </p:txBody>
      </p:sp>
      <p:sp>
        <p:nvSpPr>
          <p:cNvPr id="37" name="Rektangel 21">
            <a:extLst>
              <a:ext uri="{FF2B5EF4-FFF2-40B4-BE49-F238E27FC236}">
                <a16:creationId xmlns:a16="http://schemas.microsoft.com/office/drawing/2014/main" id="{5628166B-F1FE-0A74-9BD1-4674E61780AC}"/>
              </a:ext>
            </a:extLst>
          </p:cNvPr>
          <p:cNvSpPr>
            <a:spLocks/>
          </p:cNvSpPr>
          <p:nvPr userDrawn="1"/>
        </p:nvSpPr>
        <p:spPr>
          <a:xfrm>
            <a:off x="7866346" y="3312"/>
            <a:ext cx="5306315" cy="10688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38" name="Group 35">
            <a:extLst>
              <a:ext uri="{FF2B5EF4-FFF2-40B4-BE49-F238E27FC236}">
                <a16:creationId xmlns:a16="http://schemas.microsoft.com/office/drawing/2014/main" id="{FB461E7D-8659-5BFA-31F6-377296C59A7F}"/>
              </a:ext>
            </a:extLst>
          </p:cNvPr>
          <p:cNvGrpSpPr/>
          <p:nvPr userDrawn="1"/>
        </p:nvGrpSpPr>
        <p:grpSpPr>
          <a:xfrm>
            <a:off x="8168334" y="165771"/>
            <a:ext cx="1430478" cy="10233288"/>
            <a:chOff x="9952583" y="1216250"/>
            <a:chExt cx="1395196" cy="9470983"/>
          </a:xfrm>
        </p:grpSpPr>
        <p:sp>
          <p:nvSpPr>
            <p:cNvPr id="57" name="Rektangel 107">
              <a:extLst>
                <a:ext uri="{FF2B5EF4-FFF2-40B4-BE49-F238E27FC236}">
                  <a16:creationId xmlns:a16="http://schemas.microsoft.com/office/drawing/2014/main" id="{DAD402F2-D08C-C22E-A9F1-EC628B8FDCCF}"/>
                </a:ext>
              </a:extLst>
            </p:cNvPr>
            <p:cNvSpPr/>
            <p:nvPr userDrawn="1"/>
          </p:nvSpPr>
          <p:spPr>
            <a:xfrm flipV="1">
              <a:off x="9952599" y="1533431"/>
              <a:ext cx="1395173" cy="450695"/>
            </a:xfrm>
            <a:prstGeom prst="rect">
              <a:avLst/>
            </a:prstGeom>
            <a:solidFill>
              <a:srgbClr val="0052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58" name="Rektangel 109">
              <a:extLst>
                <a:ext uri="{FF2B5EF4-FFF2-40B4-BE49-F238E27FC236}">
                  <a16:creationId xmlns:a16="http://schemas.microsoft.com/office/drawing/2014/main" id="{F272BEBF-7092-748B-32F1-8DC648579C12}"/>
                </a:ext>
              </a:extLst>
            </p:cNvPr>
            <p:cNvSpPr/>
            <p:nvPr userDrawn="1"/>
          </p:nvSpPr>
          <p:spPr>
            <a:xfrm flipV="1">
              <a:off x="9952599" y="2155213"/>
              <a:ext cx="1395177" cy="450695"/>
            </a:xfrm>
            <a:prstGeom prst="rect">
              <a:avLst/>
            </a:prstGeom>
            <a:solidFill>
              <a:srgbClr val="1C6C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61" name="Rektangel 111">
              <a:extLst>
                <a:ext uri="{FF2B5EF4-FFF2-40B4-BE49-F238E27FC236}">
                  <a16:creationId xmlns:a16="http://schemas.microsoft.com/office/drawing/2014/main" id="{4C6CC5D4-E265-BFC6-A358-08B8190878BE}"/>
                </a:ext>
              </a:extLst>
            </p:cNvPr>
            <p:cNvSpPr/>
            <p:nvPr userDrawn="1"/>
          </p:nvSpPr>
          <p:spPr>
            <a:xfrm flipV="1">
              <a:off x="9952595" y="2776997"/>
              <a:ext cx="1395180" cy="450695"/>
            </a:xfrm>
            <a:prstGeom prst="rect">
              <a:avLst/>
            </a:prstGeom>
            <a:solidFill>
              <a:srgbClr val="1482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62" name="Rektangel 113">
              <a:extLst>
                <a:ext uri="{FF2B5EF4-FFF2-40B4-BE49-F238E27FC236}">
                  <a16:creationId xmlns:a16="http://schemas.microsoft.com/office/drawing/2014/main" id="{10C22DE9-480E-2720-22AC-A5C7D69A2D9C}"/>
                </a:ext>
              </a:extLst>
            </p:cNvPr>
            <p:cNvSpPr/>
            <p:nvPr userDrawn="1"/>
          </p:nvSpPr>
          <p:spPr>
            <a:xfrm flipV="1">
              <a:off x="9952595" y="3398780"/>
              <a:ext cx="1395184" cy="450695"/>
            </a:xfrm>
            <a:prstGeom prst="rect">
              <a:avLst/>
            </a:prstGeom>
            <a:solidFill>
              <a:srgbClr val="009B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63" name="Rektangel 115">
              <a:extLst>
                <a:ext uri="{FF2B5EF4-FFF2-40B4-BE49-F238E27FC236}">
                  <a16:creationId xmlns:a16="http://schemas.microsoft.com/office/drawing/2014/main" id="{AEE98982-35F1-10B4-7B68-C80BAA640B87}"/>
                </a:ext>
              </a:extLst>
            </p:cNvPr>
            <p:cNvSpPr/>
            <p:nvPr userDrawn="1"/>
          </p:nvSpPr>
          <p:spPr>
            <a:xfrm flipV="1">
              <a:off x="9952583" y="4020564"/>
              <a:ext cx="1395190" cy="450695"/>
            </a:xfrm>
            <a:prstGeom prst="rect">
              <a:avLst/>
            </a:prstGeom>
            <a:solidFill>
              <a:srgbClr val="1F95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64" name="Rektangel 117">
              <a:extLst>
                <a:ext uri="{FF2B5EF4-FFF2-40B4-BE49-F238E27FC236}">
                  <a16:creationId xmlns:a16="http://schemas.microsoft.com/office/drawing/2014/main" id="{5002C54F-EC8E-9742-FB3E-ADB013F745A1}"/>
                </a:ext>
              </a:extLst>
            </p:cNvPr>
            <p:cNvSpPr/>
            <p:nvPr userDrawn="1"/>
          </p:nvSpPr>
          <p:spPr>
            <a:xfrm flipV="1">
              <a:off x="9952583" y="4642346"/>
              <a:ext cx="1395194" cy="450695"/>
            </a:xfrm>
            <a:prstGeom prst="rect">
              <a:avLst/>
            </a:prstGeom>
            <a:solidFill>
              <a:srgbClr val="2F75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65" name="Rektangel 119">
              <a:extLst>
                <a:ext uri="{FF2B5EF4-FFF2-40B4-BE49-F238E27FC236}">
                  <a16:creationId xmlns:a16="http://schemas.microsoft.com/office/drawing/2014/main" id="{FF000894-0A6A-0487-F396-5EBAFA18D339}"/>
                </a:ext>
              </a:extLst>
            </p:cNvPr>
            <p:cNvSpPr/>
            <p:nvPr userDrawn="1"/>
          </p:nvSpPr>
          <p:spPr>
            <a:xfrm flipV="1">
              <a:off x="9952583" y="5264129"/>
              <a:ext cx="1395194" cy="450695"/>
            </a:xfrm>
            <a:prstGeom prst="rect">
              <a:avLst/>
            </a:prstGeom>
            <a:solidFill>
              <a:srgbClr val="A598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66" name="Rektangel 121">
              <a:extLst>
                <a:ext uri="{FF2B5EF4-FFF2-40B4-BE49-F238E27FC236}">
                  <a16:creationId xmlns:a16="http://schemas.microsoft.com/office/drawing/2014/main" id="{F82156F3-6173-69CE-D669-5B1C8830BFCB}"/>
                </a:ext>
              </a:extLst>
            </p:cNvPr>
            <p:cNvSpPr/>
            <p:nvPr userDrawn="1"/>
          </p:nvSpPr>
          <p:spPr>
            <a:xfrm flipV="1">
              <a:off x="9952583" y="5885913"/>
              <a:ext cx="1395194" cy="450695"/>
            </a:xfrm>
            <a:prstGeom prst="rect">
              <a:avLst/>
            </a:prstGeom>
            <a:solidFill>
              <a:srgbClr val="7B7B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67" name="Rektangel 123">
              <a:extLst>
                <a:ext uri="{FF2B5EF4-FFF2-40B4-BE49-F238E27FC236}">
                  <a16:creationId xmlns:a16="http://schemas.microsoft.com/office/drawing/2014/main" id="{BC51AB25-407F-FF48-DD43-EF3ACAE228DD}"/>
                </a:ext>
              </a:extLst>
            </p:cNvPr>
            <p:cNvSpPr/>
            <p:nvPr userDrawn="1"/>
          </p:nvSpPr>
          <p:spPr>
            <a:xfrm flipV="1">
              <a:off x="9952583" y="6507695"/>
              <a:ext cx="1395194" cy="450695"/>
            </a:xfrm>
            <a:prstGeom prst="rect">
              <a:avLst/>
            </a:prstGeom>
            <a:solidFill>
              <a:srgbClr val="7270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68" name="Rektangel 125">
              <a:extLst>
                <a:ext uri="{FF2B5EF4-FFF2-40B4-BE49-F238E27FC236}">
                  <a16:creationId xmlns:a16="http://schemas.microsoft.com/office/drawing/2014/main" id="{4CB3608F-2E9F-FC83-EE2E-A10FADACE9A0}"/>
                </a:ext>
              </a:extLst>
            </p:cNvPr>
            <p:cNvSpPr/>
            <p:nvPr userDrawn="1"/>
          </p:nvSpPr>
          <p:spPr>
            <a:xfrm flipV="1">
              <a:off x="9952583" y="7129479"/>
              <a:ext cx="1395194" cy="450695"/>
            </a:xfrm>
            <a:prstGeom prst="rect">
              <a:avLst/>
            </a:prstGeom>
            <a:solidFill>
              <a:srgbClr val="8A6C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69" name="Rektangel 127">
              <a:extLst>
                <a:ext uri="{FF2B5EF4-FFF2-40B4-BE49-F238E27FC236}">
                  <a16:creationId xmlns:a16="http://schemas.microsoft.com/office/drawing/2014/main" id="{C5239801-C976-9E38-FD4F-37D67918D8B2}"/>
                </a:ext>
              </a:extLst>
            </p:cNvPr>
            <p:cNvSpPr/>
            <p:nvPr userDrawn="1"/>
          </p:nvSpPr>
          <p:spPr>
            <a:xfrm flipV="1">
              <a:off x="9952583" y="7751262"/>
              <a:ext cx="1395194" cy="450695"/>
            </a:xfrm>
            <a:prstGeom prst="rect">
              <a:avLst/>
            </a:prstGeom>
            <a:solidFill>
              <a:srgbClr val="BC7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70" name="Rektangel 129">
              <a:extLst>
                <a:ext uri="{FF2B5EF4-FFF2-40B4-BE49-F238E27FC236}">
                  <a16:creationId xmlns:a16="http://schemas.microsoft.com/office/drawing/2014/main" id="{46764DEC-783E-5F35-222F-87CF967155F7}"/>
                </a:ext>
              </a:extLst>
            </p:cNvPr>
            <p:cNvSpPr/>
            <p:nvPr userDrawn="1"/>
          </p:nvSpPr>
          <p:spPr>
            <a:xfrm flipV="1">
              <a:off x="9952583" y="8373044"/>
              <a:ext cx="1395194" cy="450695"/>
            </a:xfrm>
            <a:prstGeom prst="rect">
              <a:avLst/>
            </a:prstGeom>
            <a:solidFill>
              <a:srgbClr val="9969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72" name="Rektangel 131">
              <a:extLst>
                <a:ext uri="{FF2B5EF4-FFF2-40B4-BE49-F238E27FC236}">
                  <a16:creationId xmlns:a16="http://schemas.microsoft.com/office/drawing/2014/main" id="{20207D27-AAAD-CC78-86BE-DAC5FC195DB7}"/>
                </a:ext>
              </a:extLst>
            </p:cNvPr>
            <p:cNvSpPr/>
            <p:nvPr userDrawn="1"/>
          </p:nvSpPr>
          <p:spPr>
            <a:xfrm flipV="1">
              <a:off x="9952583" y="8994828"/>
              <a:ext cx="1395194" cy="450695"/>
            </a:xfrm>
            <a:prstGeom prst="rect">
              <a:avLst/>
            </a:prstGeom>
            <a:solidFill>
              <a:srgbClr val="B717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73" name="Rektangel 133">
              <a:extLst>
                <a:ext uri="{FF2B5EF4-FFF2-40B4-BE49-F238E27FC236}">
                  <a16:creationId xmlns:a16="http://schemas.microsoft.com/office/drawing/2014/main" id="{D24034BC-939C-9404-1D4A-ED295F53AD2D}"/>
                </a:ext>
              </a:extLst>
            </p:cNvPr>
            <p:cNvSpPr/>
            <p:nvPr userDrawn="1"/>
          </p:nvSpPr>
          <p:spPr>
            <a:xfrm flipV="1">
              <a:off x="9952583" y="9616606"/>
              <a:ext cx="1395194" cy="450695"/>
            </a:xfrm>
            <a:prstGeom prst="rect">
              <a:avLst/>
            </a:prstGeom>
            <a:solidFill>
              <a:srgbClr val="5A2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74" name="TekstSylinder 105">
              <a:extLst>
                <a:ext uri="{FF2B5EF4-FFF2-40B4-BE49-F238E27FC236}">
                  <a16:creationId xmlns:a16="http://schemas.microsoft.com/office/drawing/2014/main" id="{C40AF027-1E8F-A9E1-5629-76B550389F13}"/>
                </a:ext>
              </a:extLst>
            </p:cNvPr>
            <p:cNvSpPr txBox="1"/>
            <p:nvPr userDrawn="1"/>
          </p:nvSpPr>
          <p:spPr>
            <a:xfrm>
              <a:off x="9952583" y="1216250"/>
              <a:ext cx="1395172" cy="227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000" dirty="0"/>
                <a:t>Fargepalett</a:t>
              </a:r>
            </a:p>
          </p:txBody>
        </p:sp>
        <p:sp>
          <p:nvSpPr>
            <p:cNvPr id="76" name="Rektangel 133">
              <a:extLst>
                <a:ext uri="{FF2B5EF4-FFF2-40B4-BE49-F238E27FC236}">
                  <a16:creationId xmlns:a16="http://schemas.microsoft.com/office/drawing/2014/main" id="{D2E2E8E4-A75C-4F6F-06C3-2AEAAAC20BD8}"/>
                </a:ext>
              </a:extLst>
            </p:cNvPr>
            <p:cNvSpPr/>
            <p:nvPr userDrawn="1"/>
          </p:nvSpPr>
          <p:spPr>
            <a:xfrm flipV="1">
              <a:off x="9952583" y="10236538"/>
              <a:ext cx="1395194" cy="450695"/>
            </a:xfrm>
            <a:prstGeom prst="rect">
              <a:avLst/>
            </a:prstGeom>
            <a:solidFill>
              <a:srgbClr val="4146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95D72E2A-7EA4-47D7-EA1F-42032ED10E34}"/>
              </a:ext>
            </a:extLst>
          </p:cNvPr>
          <p:cNvSpPr txBox="1"/>
          <p:nvPr userDrawn="1"/>
        </p:nvSpPr>
        <p:spPr>
          <a:xfrm>
            <a:off x="9869110" y="165771"/>
            <a:ext cx="313127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200" b="1" noProof="0" dirty="0"/>
              <a:t>Velg ikon fra vår ikonpakke</a:t>
            </a: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nb-NO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 vår designmanual </a:t>
            </a:r>
            <a:r>
              <a:rPr lang="nb-NO" sz="1200" b="0" i="0" u="non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</a:t>
            </a:r>
            <a:r>
              <a:rPr lang="nb-NO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ar vi en startpakke med spesialtilpassede ikoner for bruk i PowerPoint. Ikonene har ideell størrelse for plassering i den sirkelformede plassholderen og trenger ikke tilpasning.  </a:t>
            </a: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nb-NO" sz="1200" dirty="0"/>
              <a:t>Last ned</a:t>
            </a:r>
            <a:r>
              <a:rPr lang="nb-NO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filen «SVG for PowerPoint» </a:t>
            </a:r>
            <a:r>
              <a:rPr lang="nb-NO" sz="1200" dirty="0"/>
              <a:t>fra </a:t>
            </a:r>
            <a:r>
              <a:rPr lang="nb-NO" sz="1200" dirty="0" err="1"/>
              <a:t>www.telemarkfylke.no</a:t>
            </a:r>
            <a:r>
              <a:rPr lang="nb-NO" sz="1200" dirty="0"/>
              <a:t>/ikoner. Etter å ha lagret filen må du pakke den ut. Det gjør du </a:t>
            </a:r>
            <a:r>
              <a:rPr lang="nb-NO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ved å </a:t>
            </a:r>
            <a:r>
              <a:rPr lang="nb-NO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høyreklikke</a:t>
            </a:r>
            <a:r>
              <a:rPr lang="nb-NO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på filen og velge «Pakk ut alle».  </a:t>
            </a: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nb-NO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Klikk på ikonet i plassholderen for å sette inn ikon. Hvis du allerede har plassert inn et ikon,</a:t>
            </a:r>
            <a:r>
              <a:rPr lang="nb-NO" sz="1200" dirty="0"/>
              <a:t> men ikke ønsker å bruke det, </a:t>
            </a:r>
            <a:r>
              <a:rPr lang="nb-NO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marker og slett det før du velger et nytt.</a:t>
            </a:r>
          </a:p>
        </p:txBody>
      </p:sp>
      <p:pic>
        <p:nvPicPr>
          <p:cNvPr id="3" name="Graphic 2" descr="Nome videregående skole logo.">
            <a:extLst>
              <a:ext uri="{FF2B5EF4-FFF2-40B4-BE49-F238E27FC236}">
                <a16:creationId xmlns:a16="http://schemas.microsoft.com/office/drawing/2014/main" id="{9A3D95C6-99B9-87EE-179D-3370E89BA2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1836" y="615655"/>
            <a:ext cx="1644146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0244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381" userDrawn="1">
          <p15:clr>
            <a:srgbClr val="FBAE40"/>
          </p15:clr>
        </p15:guide>
        <p15:guide id="6" orient="horz" pos="6565" userDrawn="1">
          <p15:clr>
            <a:srgbClr val="FBAE40"/>
          </p15:clr>
        </p15:guide>
        <p15:guide id="8" pos="4604" userDrawn="1">
          <p15:clr>
            <a:srgbClr val="FBAE40"/>
          </p15:clr>
        </p15:guide>
        <p15:guide id="9" pos="158" userDrawn="1">
          <p15:clr>
            <a:srgbClr val="FBAE40"/>
          </p15:clr>
        </p15:guide>
        <p15:guide id="11" orient="horz" pos="2211" userDrawn="1">
          <p15:clr>
            <a:srgbClr val="FBAE40"/>
          </p15:clr>
        </p15:guide>
        <p15:guide id="14" orient="horz" pos="147" userDrawn="1">
          <p15:clr>
            <a:srgbClr val="FBAE40"/>
          </p15:clr>
        </p15:guide>
        <p15:guide id="15" pos="340" userDrawn="1">
          <p15:clr>
            <a:srgbClr val="FBAE40"/>
          </p15:clr>
        </p15:guide>
        <p15:guide id="16" pos="442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sidig - forside med bilde 2">
    <p:bg>
      <p:bgPr>
        <a:solidFill>
          <a:srgbClr val="A598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7E80EDC-7D79-902D-2C8F-F6089B02468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600835" y="7990822"/>
            <a:ext cx="4778942" cy="251060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C4C2C45-2B06-B7A6-7299-664B85872D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37557" y="8033789"/>
            <a:ext cx="2363278" cy="2424673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BD5A53EA-FC5A-A35D-A525-4B4BF58C95E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7559675" cy="10691813"/>
          </a:xfrm>
          <a:custGeom>
            <a:avLst/>
            <a:gdLst>
              <a:gd name="connsiteX0" fmla="*/ 255884 w 7559675"/>
              <a:gd name="connsiteY0" fmla="*/ 8090978 h 10691813"/>
              <a:gd name="connsiteX1" fmla="*/ 255884 w 7559675"/>
              <a:gd name="connsiteY1" fmla="*/ 10430978 h 10691813"/>
              <a:gd name="connsiteX2" fmla="*/ 2407444 w 7559675"/>
              <a:gd name="connsiteY2" fmla="*/ 10430978 h 10691813"/>
              <a:gd name="connsiteX3" fmla="*/ 2598154 w 7559675"/>
              <a:gd name="connsiteY3" fmla="*/ 10430978 h 10691813"/>
              <a:gd name="connsiteX4" fmla="*/ 7301109 w 7559675"/>
              <a:gd name="connsiteY4" fmla="*/ 10430978 h 10691813"/>
              <a:gd name="connsiteX5" fmla="*/ 7301109 w 7559675"/>
              <a:gd name="connsiteY5" fmla="*/ 8090978 h 10691813"/>
              <a:gd name="connsiteX6" fmla="*/ 2598154 w 7559675"/>
              <a:gd name="connsiteY6" fmla="*/ 8090978 h 10691813"/>
              <a:gd name="connsiteX7" fmla="*/ 2407444 w 7559675"/>
              <a:gd name="connsiteY7" fmla="*/ 8090978 h 10691813"/>
              <a:gd name="connsiteX8" fmla="*/ 0 w 7559675"/>
              <a:gd name="connsiteY8" fmla="*/ 0 h 10691813"/>
              <a:gd name="connsiteX9" fmla="*/ 7559675 w 7559675"/>
              <a:gd name="connsiteY9" fmla="*/ 0 h 10691813"/>
              <a:gd name="connsiteX10" fmla="*/ 7559675 w 7559675"/>
              <a:gd name="connsiteY10" fmla="*/ 10691813 h 10691813"/>
              <a:gd name="connsiteX11" fmla="*/ 0 w 7559675"/>
              <a:gd name="connsiteY11" fmla="*/ 10691813 h 10691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559675" h="10691813">
                <a:moveTo>
                  <a:pt x="255884" y="8090978"/>
                </a:moveTo>
                <a:lnTo>
                  <a:pt x="255884" y="10430978"/>
                </a:lnTo>
                <a:lnTo>
                  <a:pt x="2407444" y="10430978"/>
                </a:lnTo>
                <a:lnTo>
                  <a:pt x="2598154" y="10430978"/>
                </a:lnTo>
                <a:lnTo>
                  <a:pt x="7301109" y="10430978"/>
                </a:lnTo>
                <a:lnTo>
                  <a:pt x="7301109" y="8090978"/>
                </a:lnTo>
                <a:lnTo>
                  <a:pt x="2598154" y="8090978"/>
                </a:lnTo>
                <a:lnTo>
                  <a:pt x="2407444" y="8090978"/>
                </a:lnTo>
                <a:close/>
                <a:moveTo>
                  <a:pt x="0" y="0"/>
                </a:moveTo>
                <a:lnTo>
                  <a:pt x="7559675" y="0"/>
                </a:lnTo>
                <a:lnTo>
                  <a:pt x="7559675" y="10691813"/>
                </a:lnTo>
                <a:lnTo>
                  <a:pt x="0" y="106918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NO" dirty="0"/>
          </a:p>
        </p:txBody>
      </p:sp>
      <p:sp>
        <p:nvSpPr>
          <p:cNvPr id="23" name="Tittel 7">
            <a:extLst>
              <a:ext uri="{FF2B5EF4-FFF2-40B4-BE49-F238E27FC236}">
                <a16:creationId xmlns:a16="http://schemas.microsoft.com/office/drawing/2014/main" id="{50469D00-F615-11DC-2A20-29C62EA01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836" y="1611314"/>
            <a:ext cx="6335999" cy="123110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 dirty="0"/>
              <a:t>Tittel på tosidig invitasjon med illustrasjonsbilde</a:t>
            </a:r>
          </a:p>
        </p:txBody>
      </p:sp>
      <p:sp>
        <p:nvSpPr>
          <p:cNvPr id="25" name="Picture Placeholder 5">
            <a:extLst>
              <a:ext uri="{FF2B5EF4-FFF2-40B4-BE49-F238E27FC236}">
                <a16:creationId xmlns:a16="http://schemas.microsoft.com/office/drawing/2014/main" id="{A41D8D80-1F37-C370-0338-781F29B51F12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253760" y="3391828"/>
            <a:ext cx="7047349" cy="470086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noProof="0" dirty="0"/>
              <a:t>Klikk på ikonet i bildefeltet for å sette inn bilde </a:t>
            </a:r>
          </a:p>
        </p:txBody>
      </p:sp>
      <p:sp>
        <p:nvSpPr>
          <p:cNvPr id="11" name="Text Placeholder 48">
            <a:extLst>
              <a:ext uri="{FF2B5EF4-FFF2-40B4-BE49-F238E27FC236}">
                <a16:creationId xmlns:a16="http://schemas.microsoft.com/office/drawing/2014/main" id="{BFC4D57F-9728-22E9-1CD7-9F90249AF63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593687" y="8093177"/>
            <a:ext cx="4710599" cy="283906"/>
          </a:xfrm>
        </p:spPr>
        <p:txBody>
          <a:bodyPr wrap="square" lIns="72000" tIns="72000" rIns="72000" bIns="72000" anchor="b" anchorCtr="0">
            <a:spAutoFit/>
          </a:bodyPr>
          <a:lstStyle>
            <a:lvl1pPr marL="0" indent="0" algn="r">
              <a:buNone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NO" dirty="0"/>
              <a:t>Foto: Navn Navnesen</a:t>
            </a:r>
          </a:p>
        </p:txBody>
      </p:sp>
      <p:sp>
        <p:nvSpPr>
          <p:cNvPr id="12" name="Plassholder for tekst 23">
            <a:extLst>
              <a:ext uri="{FF2B5EF4-FFF2-40B4-BE49-F238E27FC236}">
                <a16:creationId xmlns:a16="http://schemas.microsoft.com/office/drawing/2014/main" id="{6BC9DE33-F64D-73F6-6E6F-A6A886E99D7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8566" y="8085506"/>
            <a:ext cx="2342270" cy="1182745"/>
          </a:xfrm>
        </p:spPr>
        <p:txBody>
          <a:bodyPr wrap="square" lIns="360000" tIns="360000" rIns="360000" bIns="36000" anchor="b">
            <a:no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b-NO" dirty="0"/>
              <a:t>Dag, dato, tidspunkt</a:t>
            </a:r>
          </a:p>
        </p:txBody>
      </p:sp>
      <p:sp>
        <p:nvSpPr>
          <p:cNvPr id="13" name="Plassholder for tekst 23">
            <a:extLst>
              <a:ext uri="{FF2B5EF4-FFF2-40B4-BE49-F238E27FC236}">
                <a16:creationId xmlns:a16="http://schemas.microsoft.com/office/drawing/2014/main" id="{6D6F6A38-41F6-AEE1-4AF5-58B16DE0E2A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58566" y="9257164"/>
            <a:ext cx="2342270" cy="1182744"/>
          </a:xfrm>
        </p:spPr>
        <p:txBody>
          <a:bodyPr wrap="square" lIns="360000" tIns="36000" rIns="360000" bIns="360000" anchor="t">
            <a:noAutofit/>
          </a:bodyPr>
          <a:lstStyle>
            <a:lvl1pPr marL="0" indent="0">
              <a:buNone/>
              <a:defRPr sz="1250" b="0"/>
            </a:lvl1pPr>
          </a:lstStyle>
          <a:p>
            <a:pPr lvl="0"/>
            <a:r>
              <a:rPr lang="nb-NO" dirty="0"/>
              <a:t>Detaljer om sted, inngang, adresse eller lignende.</a:t>
            </a:r>
          </a:p>
        </p:txBody>
      </p:sp>
      <p:sp>
        <p:nvSpPr>
          <p:cNvPr id="22" name="Plassholder for tekst 23">
            <a:extLst>
              <a:ext uri="{FF2B5EF4-FFF2-40B4-BE49-F238E27FC236}">
                <a16:creationId xmlns:a16="http://schemas.microsoft.com/office/drawing/2014/main" id="{E6E4D36E-5611-D1DE-0656-2B9CE2E5AFF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00836" y="8377083"/>
            <a:ext cx="4716954" cy="1780125"/>
          </a:xfrm>
        </p:spPr>
        <p:txBody>
          <a:bodyPr wrap="square" lIns="360000" tIns="360000" rIns="360000" bIns="360000" anchor="ctr">
            <a:noAutofit/>
          </a:bodyPr>
          <a:lstStyle>
            <a:lvl1pPr marL="0" indent="0">
              <a:spcBef>
                <a:spcPts val="0"/>
              </a:spcBef>
              <a:buNone/>
              <a:defRPr sz="1250" b="0"/>
            </a:lvl1pPr>
          </a:lstStyle>
          <a:p>
            <a:pPr lvl="0"/>
            <a:r>
              <a:rPr lang="nb-NO" dirty="0"/>
              <a:t>En tekst som får fram essensen av arrangementet og trigger deltagelse. Husk at invitasjonen ikke skal være tettpakket, men oppleves innbydende.</a:t>
            </a:r>
          </a:p>
        </p:txBody>
      </p:sp>
      <p:sp>
        <p:nvSpPr>
          <p:cNvPr id="34" name="nettsted">
            <a:extLst>
              <a:ext uri="{FF2B5EF4-FFF2-40B4-BE49-F238E27FC236}">
                <a16:creationId xmlns:a16="http://schemas.microsoft.com/office/drawing/2014/main" id="{D685C2A4-2CAA-B1DB-C38E-B6811CB51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5901074" y="534605"/>
            <a:ext cx="114333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b="1" dirty="0"/>
              <a:t>telemarkfylke.no</a:t>
            </a:r>
          </a:p>
        </p:txBody>
      </p:sp>
      <p:grpSp>
        <p:nvGrpSpPr>
          <p:cNvPr id="35" name="Farger">
            <a:extLst>
              <a:ext uri="{FF2B5EF4-FFF2-40B4-BE49-F238E27FC236}">
                <a16:creationId xmlns:a16="http://schemas.microsoft.com/office/drawing/2014/main" id="{018BD94E-65BF-8D0A-3DC8-88BDCF355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866346" y="3312"/>
            <a:ext cx="2075096" cy="10688501"/>
            <a:chOff x="7866346" y="3312"/>
            <a:chExt cx="2075096" cy="10688501"/>
          </a:xfrm>
        </p:grpSpPr>
        <p:sp>
          <p:nvSpPr>
            <p:cNvPr id="36" name="Rektangel 21">
              <a:extLst>
                <a:ext uri="{FF2B5EF4-FFF2-40B4-BE49-F238E27FC236}">
                  <a16:creationId xmlns:a16="http://schemas.microsoft.com/office/drawing/2014/main" id="{C1C7AF5D-AE72-9A87-2729-8A6FECBC61B7}"/>
                </a:ext>
              </a:extLst>
            </p:cNvPr>
            <p:cNvSpPr/>
            <p:nvPr userDrawn="1"/>
          </p:nvSpPr>
          <p:spPr>
            <a:xfrm>
              <a:off x="7866346" y="3312"/>
              <a:ext cx="2075096" cy="106885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37" name="Group 35">
              <a:extLst>
                <a:ext uri="{FF2B5EF4-FFF2-40B4-BE49-F238E27FC236}">
                  <a16:creationId xmlns:a16="http://schemas.microsoft.com/office/drawing/2014/main" id="{B3197B37-DB19-4C98-9D66-99568F1FB8D3}"/>
                </a:ext>
              </a:extLst>
            </p:cNvPr>
            <p:cNvGrpSpPr/>
            <p:nvPr userDrawn="1"/>
          </p:nvGrpSpPr>
          <p:grpSpPr>
            <a:xfrm>
              <a:off x="8168334" y="165771"/>
              <a:ext cx="1430478" cy="10233288"/>
              <a:chOff x="9952583" y="1216250"/>
              <a:chExt cx="1395196" cy="9470983"/>
            </a:xfrm>
          </p:grpSpPr>
          <p:sp>
            <p:nvSpPr>
              <p:cNvPr id="38" name="Rektangel 107">
                <a:extLst>
                  <a:ext uri="{FF2B5EF4-FFF2-40B4-BE49-F238E27FC236}">
                    <a16:creationId xmlns:a16="http://schemas.microsoft.com/office/drawing/2014/main" id="{56F088F8-6427-82CA-362C-4E86F459C137}"/>
                  </a:ext>
                </a:extLst>
              </p:cNvPr>
              <p:cNvSpPr/>
              <p:nvPr userDrawn="1"/>
            </p:nvSpPr>
            <p:spPr>
              <a:xfrm flipV="1">
                <a:off x="9952599" y="1533431"/>
                <a:ext cx="1395173" cy="450695"/>
              </a:xfrm>
              <a:prstGeom prst="rect">
                <a:avLst/>
              </a:prstGeom>
              <a:solidFill>
                <a:srgbClr val="0052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39" name="Rektangel 109">
                <a:extLst>
                  <a:ext uri="{FF2B5EF4-FFF2-40B4-BE49-F238E27FC236}">
                    <a16:creationId xmlns:a16="http://schemas.microsoft.com/office/drawing/2014/main" id="{F0FD1A3D-13B7-9DD1-61A7-05FB7C2DD9A7}"/>
                  </a:ext>
                </a:extLst>
              </p:cNvPr>
              <p:cNvSpPr/>
              <p:nvPr userDrawn="1"/>
            </p:nvSpPr>
            <p:spPr>
              <a:xfrm flipV="1">
                <a:off x="9952599" y="2155213"/>
                <a:ext cx="1395177" cy="450695"/>
              </a:xfrm>
              <a:prstGeom prst="rect">
                <a:avLst/>
              </a:prstGeom>
              <a:solidFill>
                <a:srgbClr val="1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40" name="Rektangel 111">
                <a:extLst>
                  <a:ext uri="{FF2B5EF4-FFF2-40B4-BE49-F238E27FC236}">
                    <a16:creationId xmlns:a16="http://schemas.microsoft.com/office/drawing/2014/main" id="{4CAF725D-DF5A-E89C-DB30-41D449FC1BEB}"/>
                  </a:ext>
                </a:extLst>
              </p:cNvPr>
              <p:cNvSpPr/>
              <p:nvPr userDrawn="1"/>
            </p:nvSpPr>
            <p:spPr>
              <a:xfrm flipV="1">
                <a:off x="9952595" y="2776997"/>
                <a:ext cx="1395180" cy="450695"/>
              </a:xfrm>
              <a:prstGeom prst="rect">
                <a:avLst/>
              </a:prstGeom>
              <a:solidFill>
                <a:srgbClr val="1482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41" name="Rektangel 113">
                <a:extLst>
                  <a:ext uri="{FF2B5EF4-FFF2-40B4-BE49-F238E27FC236}">
                    <a16:creationId xmlns:a16="http://schemas.microsoft.com/office/drawing/2014/main" id="{DA8CFFE1-98CA-35CB-6C25-95D090291718}"/>
                  </a:ext>
                </a:extLst>
              </p:cNvPr>
              <p:cNvSpPr/>
              <p:nvPr userDrawn="1"/>
            </p:nvSpPr>
            <p:spPr>
              <a:xfrm flipV="1">
                <a:off x="9952595" y="3398780"/>
                <a:ext cx="1395184" cy="450695"/>
              </a:xfrm>
              <a:prstGeom prst="rect">
                <a:avLst/>
              </a:prstGeom>
              <a:solidFill>
                <a:srgbClr val="009B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42" name="Rektangel 115">
                <a:extLst>
                  <a:ext uri="{FF2B5EF4-FFF2-40B4-BE49-F238E27FC236}">
                    <a16:creationId xmlns:a16="http://schemas.microsoft.com/office/drawing/2014/main" id="{F11CF4ED-CF37-A6BF-4EA9-ABE2569D960F}"/>
                  </a:ext>
                </a:extLst>
              </p:cNvPr>
              <p:cNvSpPr/>
              <p:nvPr userDrawn="1"/>
            </p:nvSpPr>
            <p:spPr>
              <a:xfrm flipV="1">
                <a:off x="9952583" y="4020564"/>
                <a:ext cx="1395190" cy="450695"/>
              </a:xfrm>
              <a:prstGeom prst="rect">
                <a:avLst/>
              </a:prstGeom>
              <a:solidFill>
                <a:srgbClr val="1F95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43" name="Rektangel 117">
                <a:extLst>
                  <a:ext uri="{FF2B5EF4-FFF2-40B4-BE49-F238E27FC236}">
                    <a16:creationId xmlns:a16="http://schemas.microsoft.com/office/drawing/2014/main" id="{DCEF0138-9BF9-7335-1148-BA5513DA27BC}"/>
                  </a:ext>
                </a:extLst>
              </p:cNvPr>
              <p:cNvSpPr/>
              <p:nvPr userDrawn="1"/>
            </p:nvSpPr>
            <p:spPr>
              <a:xfrm flipV="1">
                <a:off x="9952583" y="4642346"/>
                <a:ext cx="1395194" cy="450695"/>
              </a:xfrm>
              <a:prstGeom prst="rect">
                <a:avLst/>
              </a:prstGeom>
              <a:solidFill>
                <a:srgbClr val="2F75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44" name="Rektangel 119">
                <a:extLst>
                  <a:ext uri="{FF2B5EF4-FFF2-40B4-BE49-F238E27FC236}">
                    <a16:creationId xmlns:a16="http://schemas.microsoft.com/office/drawing/2014/main" id="{A5B5F1E7-9FAB-11AA-E284-936F8431B151}"/>
                  </a:ext>
                </a:extLst>
              </p:cNvPr>
              <p:cNvSpPr/>
              <p:nvPr userDrawn="1"/>
            </p:nvSpPr>
            <p:spPr>
              <a:xfrm flipV="1">
                <a:off x="9952583" y="5264129"/>
                <a:ext cx="1395194" cy="450695"/>
              </a:xfrm>
              <a:prstGeom prst="rect">
                <a:avLst/>
              </a:prstGeom>
              <a:solidFill>
                <a:srgbClr val="A598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45" name="Rektangel 121">
                <a:extLst>
                  <a:ext uri="{FF2B5EF4-FFF2-40B4-BE49-F238E27FC236}">
                    <a16:creationId xmlns:a16="http://schemas.microsoft.com/office/drawing/2014/main" id="{0EE4864E-2194-CBC2-9326-8C10A32012F9}"/>
                  </a:ext>
                </a:extLst>
              </p:cNvPr>
              <p:cNvSpPr/>
              <p:nvPr userDrawn="1"/>
            </p:nvSpPr>
            <p:spPr>
              <a:xfrm flipV="1">
                <a:off x="9952583" y="5885913"/>
                <a:ext cx="1395194" cy="450695"/>
              </a:xfrm>
              <a:prstGeom prst="rect">
                <a:avLst/>
              </a:prstGeom>
              <a:solidFill>
                <a:srgbClr val="7B7B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46" name="Rektangel 123">
                <a:extLst>
                  <a:ext uri="{FF2B5EF4-FFF2-40B4-BE49-F238E27FC236}">
                    <a16:creationId xmlns:a16="http://schemas.microsoft.com/office/drawing/2014/main" id="{96425955-4F5E-A8E1-7E35-E0411B1149A6}"/>
                  </a:ext>
                </a:extLst>
              </p:cNvPr>
              <p:cNvSpPr/>
              <p:nvPr userDrawn="1"/>
            </p:nvSpPr>
            <p:spPr>
              <a:xfrm flipV="1">
                <a:off x="9952583" y="6507695"/>
                <a:ext cx="1395194" cy="450695"/>
              </a:xfrm>
              <a:prstGeom prst="rect">
                <a:avLst/>
              </a:prstGeom>
              <a:solidFill>
                <a:srgbClr val="7270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47" name="Rektangel 125">
                <a:extLst>
                  <a:ext uri="{FF2B5EF4-FFF2-40B4-BE49-F238E27FC236}">
                    <a16:creationId xmlns:a16="http://schemas.microsoft.com/office/drawing/2014/main" id="{FF3E29EE-C483-E638-C585-11DFB425A02B}"/>
                  </a:ext>
                </a:extLst>
              </p:cNvPr>
              <p:cNvSpPr/>
              <p:nvPr userDrawn="1"/>
            </p:nvSpPr>
            <p:spPr>
              <a:xfrm flipV="1">
                <a:off x="9952583" y="7129479"/>
                <a:ext cx="1395194" cy="450695"/>
              </a:xfrm>
              <a:prstGeom prst="rect">
                <a:avLst/>
              </a:prstGeom>
              <a:solidFill>
                <a:srgbClr val="8A6C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48" name="Rektangel 127">
                <a:extLst>
                  <a:ext uri="{FF2B5EF4-FFF2-40B4-BE49-F238E27FC236}">
                    <a16:creationId xmlns:a16="http://schemas.microsoft.com/office/drawing/2014/main" id="{15A8FAEA-9845-8F00-5A09-5B1FA3B1D298}"/>
                  </a:ext>
                </a:extLst>
              </p:cNvPr>
              <p:cNvSpPr/>
              <p:nvPr userDrawn="1"/>
            </p:nvSpPr>
            <p:spPr>
              <a:xfrm flipV="1">
                <a:off x="9952583" y="7751262"/>
                <a:ext cx="1395194" cy="450695"/>
              </a:xfrm>
              <a:prstGeom prst="rect">
                <a:avLst/>
              </a:prstGeom>
              <a:solidFill>
                <a:srgbClr val="BC77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49" name="Rektangel 129">
                <a:extLst>
                  <a:ext uri="{FF2B5EF4-FFF2-40B4-BE49-F238E27FC236}">
                    <a16:creationId xmlns:a16="http://schemas.microsoft.com/office/drawing/2014/main" id="{08594342-12C4-A653-A8AD-3023FCD0FF09}"/>
                  </a:ext>
                </a:extLst>
              </p:cNvPr>
              <p:cNvSpPr/>
              <p:nvPr userDrawn="1"/>
            </p:nvSpPr>
            <p:spPr>
              <a:xfrm flipV="1">
                <a:off x="9952583" y="8373044"/>
                <a:ext cx="1395194" cy="450695"/>
              </a:xfrm>
              <a:prstGeom prst="rect">
                <a:avLst/>
              </a:prstGeom>
              <a:solidFill>
                <a:srgbClr val="9969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50" name="Rektangel 131">
                <a:extLst>
                  <a:ext uri="{FF2B5EF4-FFF2-40B4-BE49-F238E27FC236}">
                    <a16:creationId xmlns:a16="http://schemas.microsoft.com/office/drawing/2014/main" id="{0A887841-B16D-CBE9-9812-433F27E3AB84}"/>
                  </a:ext>
                </a:extLst>
              </p:cNvPr>
              <p:cNvSpPr/>
              <p:nvPr userDrawn="1"/>
            </p:nvSpPr>
            <p:spPr>
              <a:xfrm flipV="1">
                <a:off x="9952583" y="8994828"/>
                <a:ext cx="1395194" cy="450695"/>
              </a:xfrm>
              <a:prstGeom prst="rect">
                <a:avLst/>
              </a:prstGeom>
              <a:solidFill>
                <a:srgbClr val="B717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51" name="Rektangel 133">
                <a:extLst>
                  <a:ext uri="{FF2B5EF4-FFF2-40B4-BE49-F238E27FC236}">
                    <a16:creationId xmlns:a16="http://schemas.microsoft.com/office/drawing/2014/main" id="{DDC22044-49F1-519C-D93F-D82C0DED06B7}"/>
                  </a:ext>
                </a:extLst>
              </p:cNvPr>
              <p:cNvSpPr/>
              <p:nvPr userDrawn="1"/>
            </p:nvSpPr>
            <p:spPr>
              <a:xfrm flipV="1">
                <a:off x="9952583" y="9616606"/>
                <a:ext cx="1395194" cy="450695"/>
              </a:xfrm>
              <a:prstGeom prst="rect">
                <a:avLst/>
              </a:prstGeom>
              <a:solidFill>
                <a:srgbClr val="5A2E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52" name="TekstSylinder 105">
                <a:extLst>
                  <a:ext uri="{FF2B5EF4-FFF2-40B4-BE49-F238E27FC236}">
                    <a16:creationId xmlns:a16="http://schemas.microsoft.com/office/drawing/2014/main" id="{F3F9A875-9ADC-CD19-44F8-FE9316D9E05B}"/>
                  </a:ext>
                </a:extLst>
              </p:cNvPr>
              <p:cNvSpPr txBox="1"/>
              <p:nvPr userDrawn="1"/>
            </p:nvSpPr>
            <p:spPr>
              <a:xfrm>
                <a:off x="9952583" y="1216250"/>
                <a:ext cx="1395172" cy="2278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b-NO" sz="1000" dirty="0"/>
                  <a:t>Fargepalett</a:t>
                </a:r>
              </a:p>
            </p:txBody>
          </p:sp>
          <p:sp>
            <p:nvSpPr>
              <p:cNvPr id="53" name="Rektangel 133">
                <a:extLst>
                  <a:ext uri="{FF2B5EF4-FFF2-40B4-BE49-F238E27FC236}">
                    <a16:creationId xmlns:a16="http://schemas.microsoft.com/office/drawing/2014/main" id="{94A2970C-CC04-D27E-7171-9CDDA4C7AAA6}"/>
                  </a:ext>
                </a:extLst>
              </p:cNvPr>
              <p:cNvSpPr/>
              <p:nvPr userDrawn="1"/>
            </p:nvSpPr>
            <p:spPr>
              <a:xfrm flipV="1">
                <a:off x="9952583" y="10236538"/>
                <a:ext cx="1395194" cy="450695"/>
              </a:xfrm>
              <a:prstGeom prst="rect">
                <a:avLst/>
              </a:prstGeom>
              <a:solidFill>
                <a:srgbClr val="4146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</p:grpSp>
      </p:grpSp>
      <p:pic>
        <p:nvPicPr>
          <p:cNvPr id="3" name="Graphic 2" descr="Nome videregående skole logo.">
            <a:extLst>
              <a:ext uri="{FF2B5EF4-FFF2-40B4-BE49-F238E27FC236}">
                <a16:creationId xmlns:a16="http://schemas.microsoft.com/office/drawing/2014/main" id="{8F748F4D-ABB9-76DA-0A8B-E9EFCC284F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1836" y="615655"/>
            <a:ext cx="1644146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6559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381" userDrawn="1">
          <p15:clr>
            <a:srgbClr val="FBAE40"/>
          </p15:clr>
        </p15:guide>
        <p15:guide id="6" orient="horz" pos="6565" userDrawn="1">
          <p15:clr>
            <a:srgbClr val="FBAE40"/>
          </p15:clr>
        </p15:guide>
        <p15:guide id="8" pos="4604" userDrawn="1">
          <p15:clr>
            <a:srgbClr val="FBAE40"/>
          </p15:clr>
        </p15:guide>
        <p15:guide id="9" pos="158" userDrawn="1">
          <p15:clr>
            <a:srgbClr val="FBAE40"/>
          </p15:clr>
        </p15:guide>
        <p15:guide id="11" orient="horz" pos="2211" userDrawn="1">
          <p15:clr>
            <a:srgbClr val="FBAE40"/>
          </p15:clr>
        </p15:guide>
        <p15:guide id="14" orient="horz" pos="147" userDrawn="1">
          <p15:clr>
            <a:srgbClr val="FBAE40"/>
          </p15:clr>
        </p15:guide>
        <p15:guide id="15" pos="340" userDrawn="1">
          <p15:clr>
            <a:srgbClr val="FBAE40"/>
          </p15:clr>
        </p15:guide>
        <p15:guide id="16" pos="442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sidig - bakside med program">
    <p:bg>
      <p:bgPr>
        <a:solidFill>
          <a:srgbClr val="A598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343FC6E-FEB9-E175-EAEA-9FA429850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836" y="-459636"/>
            <a:ext cx="6335999" cy="307777"/>
          </a:xfrm>
        </p:spPr>
        <p:txBody>
          <a:bodyPr anchor="b">
            <a:noAutofit/>
          </a:bodyPr>
          <a:lstStyle>
            <a:lvl1pPr>
              <a:defRPr sz="2000"/>
            </a:lvl1pPr>
          </a:lstStyle>
          <a:p>
            <a:r>
              <a:rPr lang="nb-NO" dirty="0"/>
              <a:t>Skjult tittel for universell utforming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FA432F2F-BD59-5069-317F-6E70FF348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1" y="0"/>
            <a:ext cx="7559675" cy="10691813"/>
          </a:xfrm>
          <a:custGeom>
            <a:avLst/>
            <a:gdLst>
              <a:gd name="connsiteX0" fmla="*/ 1446140 w 7559675"/>
              <a:gd name="connsiteY0" fmla="*/ 5703720 h 10691813"/>
              <a:gd name="connsiteX1" fmla="*/ 2608569 w 7559675"/>
              <a:gd name="connsiteY1" fmla="*/ 5703720 h 10691813"/>
              <a:gd name="connsiteX2" fmla="*/ 2608569 w 7559675"/>
              <a:gd name="connsiteY2" fmla="*/ 6861212 h 10691813"/>
              <a:gd name="connsiteX3" fmla="*/ 2603531 w 7559675"/>
              <a:gd name="connsiteY3" fmla="*/ 6761439 h 10691813"/>
              <a:gd name="connsiteX4" fmla="*/ 1543726 w 7559675"/>
              <a:gd name="connsiteY4" fmla="*/ 5708341 h 10691813"/>
              <a:gd name="connsiteX5" fmla="*/ 251838 w 7559675"/>
              <a:gd name="connsiteY5" fmla="*/ 249949 h 10691813"/>
              <a:gd name="connsiteX6" fmla="*/ 251838 w 7559675"/>
              <a:gd name="connsiteY6" fmla="*/ 251906 h 10691813"/>
              <a:gd name="connsiteX7" fmla="*/ 251837 w 7559675"/>
              <a:gd name="connsiteY7" fmla="*/ 251906 h 10691813"/>
              <a:gd name="connsiteX8" fmla="*/ 251837 w 7559675"/>
              <a:gd name="connsiteY8" fmla="*/ 4950341 h 10691813"/>
              <a:gd name="connsiteX9" fmla="*/ 251838 w 7559675"/>
              <a:gd name="connsiteY9" fmla="*/ 4950341 h 10691813"/>
              <a:gd name="connsiteX10" fmla="*/ 251838 w 7559675"/>
              <a:gd name="connsiteY10" fmla="*/ 5702421 h 10691813"/>
              <a:gd name="connsiteX11" fmla="*/ 251839 w 7559675"/>
              <a:gd name="connsiteY11" fmla="*/ 5702421 h 10691813"/>
              <a:gd name="connsiteX12" fmla="*/ 251839 w 7559675"/>
              <a:gd name="connsiteY12" fmla="*/ 5703720 h 10691813"/>
              <a:gd name="connsiteX13" fmla="*/ 1416063 w 7559675"/>
              <a:gd name="connsiteY13" fmla="*/ 5703720 h 10691813"/>
              <a:gd name="connsiteX14" fmla="*/ 1310072 w 7559675"/>
              <a:gd name="connsiteY14" fmla="*/ 5709072 h 10691813"/>
              <a:gd name="connsiteX15" fmla="*/ 251618 w 7559675"/>
              <a:gd name="connsiteY15" fmla="*/ 6881985 h 10691813"/>
              <a:gd name="connsiteX16" fmla="*/ 1430618 w 7559675"/>
              <a:gd name="connsiteY16" fmla="*/ 8060985 h 10691813"/>
              <a:gd name="connsiteX17" fmla="*/ 2603531 w 7559675"/>
              <a:gd name="connsiteY17" fmla="*/ 7002531 h 10691813"/>
              <a:gd name="connsiteX18" fmla="*/ 2608569 w 7559675"/>
              <a:gd name="connsiteY18" fmla="*/ 6902759 h 10691813"/>
              <a:gd name="connsiteX19" fmla="*/ 2608569 w 7559675"/>
              <a:gd name="connsiteY19" fmla="*/ 8057385 h 10691813"/>
              <a:gd name="connsiteX20" fmla="*/ 4962969 w 7559675"/>
              <a:gd name="connsiteY20" fmla="*/ 8057385 h 10691813"/>
              <a:gd name="connsiteX21" fmla="*/ 4950970 w 7559675"/>
              <a:gd name="connsiteY21" fmla="*/ 7819457 h 10691813"/>
              <a:gd name="connsiteX22" fmla="*/ 2834454 w 7559675"/>
              <a:gd name="connsiteY22" fmla="*/ 5713694 h 10691813"/>
              <a:gd name="connsiteX23" fmla="*/ 2624072 w 7559675"/>
              <a:gd name="connsiteY23" fmla="*/ 5703720 h 10691813"/>
              <a:gd name="connsiteX24" fmla="*/ 4963069 w 7559675"/>
              <a:gd name="connsiteY24" fmla="*/ 5703720 h 10691813"/>
              <a:gd name="connsiteX25" fmla="*/ 4963069 w 7559675"/>
              <a:gd name="connsiteY25" fmla="*/ 8057385 h 10691813"/>
              <a:gd name="connsiteX26" fmla="*/ 4963857 w 7559675"/>
              <a:gd name="connsiteY26" fmla="*/ 8057385 h 10691813"/>
              <a:gd name="connsiteX27" fmla="*/ 4963857 w 7559675"/>
              <a:gd name="connsiteY27" fmla="*/ 10410222 h 10691813"/>
              <a:gd name="connsiteX28" fmla="*/ 7318257 w 7559675"/>
              <a:gd name="connsiteY28" fmla="*/ 10410222 h 10691813"/>
              <a:gd name="connsiteX29" fmla="*/ 7318257 w 7559675"/>
              <a:gd name="connsiteY29" fmla="*/ 8055822 h 10691813"/>
              <a:gd name="connsiteX30" fmla="*/ 7317469 w 7559675"/>
              <a:gd name="connsiteY30" fmla="*/ 8055822 h 10691813"/>
              <a:gd name="connsiteX31" fmla="*/ 7317469 w 7559675"/>
              <a:gd name="connsiteY31" fmla="*/ 5702985 h 10691813"/>
              <a:gd name="connsiteX32" fmla="*/ 4963189 w 7559675"/>
              <a:gd name="connsiteY32" fmla="*/ 5702985 h 10691813"/>
              <a:gd name="connsiteX33" fmla="*/ 4963189 w 7559675"/>
              <a:gd name="connsiteY33" fmla="*/ 5699671 h 10691813"/>
              <a:gd name="connsiteX34" fmla="*/ 4967029 w 7559675"/>
              <a:gd name="connsiteY34" fmla="*/ 5699671 h 10691813"/>
              <a:gd name="connsiteX35" fmla="*/ 4967029 w 7559675"/>
              <a:gd name="connsiteY35" fmla="*/ 253309 h 10691813"/>
              <a:gd name="connsiteX36" fmla="*/ 4963852 w 7559675"/>
              <a:gd name="connsiteY36" fmla="*/ 253309 h 10691813"/>
              <a:gd name="connsiteX37" fmla="*/ 4960013 w 7559675"/>
              <a:gd name="connsiteY37" fmla="*/ 253309 h 10691813"/>
              <a:gd name="connsiteX38" fmla="*/ 4960013 w 7559675"/>
              <a:gd name="connsiteY38" fmla="*/ 249949 h 10691813"/>
              <a:gd name="connsiteX39" fmla="*/ 0 w 7559675"/>
              <a:gd name="connsiteY39" fmla="*/ 0 h 10691813"/>
              <a:gd name="connsiteX40" fmla="*/ 7559675 w 7559675"/>
              <a:gd name="connsiteY40" fmla="*/ 0 h 10691813"/>
              <a:gd name="connsiteX41" fmla="*/ 7559675 w 7559675"/>
              <a:gd name="connsiteY41" fmla="*/ 10691813 h 10691813"/>
              <a:gd name="connsiteX42" fmla="*/ 0 w 7559675"/>
              <a:gd name="connsiteY42" fmla="*/ 10691813 h 10691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7559675" h="10691813">
                <a:moveTo>
                  <a:pt x="1446140" y="5703720"/>
                </a:moveTo>
                <a:lnTo>
                  <a:pt x="2608569" y="5703720"/>
                </a:lnTo>
                <a:lnTo>
                  <a:pt x="2608569" y="6861212"/>
                </a:lnTo>
                <a:lnTo>
                  <a:pt x="2603531" y="6761439"/>
                </a:lnTo>
                <a:cubicBezTo>
                  <a:pt x="2546929" y="6204079"/>
                  <a:pt x="2102102" y="5761487"/>
                  <a:pt x="1543726" y="5708341"/>
                </a:cubicBezTo>
                <a:close/>
                <a:moveTo>
                  <a:pt x="251838" y="249949"/>
                </a:moveTo>
                <a:lnTo>
                  <a:pt x="251838" y="251906"/>
                </a:lnTo>
                <a:lnTo>
                  <a:pt x="251837" y="251906"/>
                </a:lnTo>
                <a:lnTo>
                  <a:pt x="251837" y="4950341"/>
                </a:lnTo>
                <a:lnTo>
                  <a:pt x="251838" y="4950341"/>
                </a:lnTo>
                <a:lnTo>
                  <a:pt x="251838" y="5702421"/>
                </a:lnTo>
                <a:lnTo>
                  <a:pt x="251839" y="5702421"/>
                </a:lnTo>
                <a:lnTo>
                  <a:pt x="251839" y="5703720"/>
                </a:lnTo>
                <a:lnTo>
                  <a:pt x="1416063" y="5703720"/>
                </a:lnTo>
                <a:lnTo>
                  <a:pt x="1310072" y="5709072"/>
                </a:lnTo>
                <a:cubicBezTo>
                  <a:pt x="715554" y="5769449"/>
                  <a:pt x="251618" y="6271538"/>
                  <a:pt x="251618" y="6881985"/>
                </a:cubicBezTo>
                <a:cubicBezTo>
                  <a:pt x="251618" y="7533129"/>
                  <a:pt x="779474" y="8060985"/>
                  <a:pt x="1430618" y="8060985"/>
                </a:cubicBezTo>
                <a:cubicBezTo>
                  <a:pt x="2041066" y="8060985"/>
                  <a:pt x="2543155" y="7597049"/>
                  <a:pt x="2603531" y="7002531"/>
                </a:cubicBezTo>
                <a:lnTo>
                  <a:pt x="2608569" y="6902759"/>
                </a:lnTo>
                <a:lnTo>
                  <a:pt x="2608569" y="8057385"/>
                </a:lnTo>
                <a:lnTo>
                  <a:pt x="4962969" y="8057385"/>
                </a:lnTo>
                <a:lnTo>
                  <a:pt x="4950970" y="7819457"/>
                </a:lnTo>
                <a:cubicBezTo>
                  <a:pt x="4837930" y="6704966"/>
                  <a:pt x="3949573" y="5819965"/>
                  <a:pt x="2834454" y="5713694"/>
                </a:cubicBezTo>
                <a:lnTo>
                  <a:pt x="2624072" y="5703720"/>
                </a:lnTo>
                <a:lnTo>
                  <a:pt x="4963069" y="5703720"/>
                </a:lnTo>
                <a:lnTo>
                  <a:pt x="4963069" y="8057385"/>
                </a:lnTo>
                <a:lnTo>
                  <a:pt x="4963857" y="8057385"/>
                </a:lnTo>
                <a:lnTo>
                  <a:pt x="4963857" y="10410222"/>
                </a:lnTo>
                <a:lnTo>
                  <a:pt x="7318257" y="10410222"/>
                </a:lnTo>
                <a:lnTo>
                  <a:pt x="7318257" y="8055822"/>
                </a:lnTo>
                <a:lnTo>
                  <a:pt x="7317469" y="8055822"/>
                </a:lnTo>
                <a:lnTo>
                  <a:pt x="7317469" y="5702985"/>
                </a:lnTo>
                <a:lnTo>
                  <a:pt x="4963189" y="5702985"/>
                </a:lnTo>
                <a:lnTo>
                  <a:pt x="4963189" y="5699671"/>
                </a:lnTo>
                <a:lnTo>
                  <a:pt x="4967029" y="5699671"/>
                </a:lnTo>
                <a:lnTo>
                  <a:pt x="4967029" y="253309"/>
                </a:lnTo>
                <a:lnTo>
                  <a:pt x="4963852" y="253309"/>
                </a:lnTo>
                <a:lnTo>
                  <a:pt x="4960013" y="253309"/>
                </a:lnTo>
                <a:lnTo>
                  <a:pt x="4960013" y="249949"/>
                </a:lnTo>
                <a:close/>
                <a:moveTo>
                  <a:pt x="0" y="0"/>
                </a:moveTo>
                <a:lnTo>
                  <a:pt x="7559675" y="0"/>
                </a:lnTo>
                <a:lnTo>
                  <a:pt x="7559675" y="10691813"/>
                </a:lnTo>
                <a:lnTo>
                  <a:pt x="0" y="106918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b-NO" dirty="0"/>
          </a:p>
        </p:txBody>
      </p:sp>
      <p:sp>
        <p:nvSpPr>
          <p:cNvPr id="24" name="Rektangel 11">
            <a:extLst>
              <a:ext uri="{FF2B5EF4-FFF2-40B4-BE49-F238E27FC236}">
                <a16:creationId xmlns:a16="http://schemas.microsoft.com/office/drawing/2014/main" id="{B13597F8-88AD-6C4F-07DC-FBA088B52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51838" y="231271"/>
            <a:ext cx="4721540" cy="5472001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2" name="Rektangel 11">
            <a:extLst>
              <a:ext uri="{FF2B5EF4-FFF2-40B4-BE49-F238E27FC236}">
                <a16:creationId xmlns:a16="http://schemas.microsoft.com/office/drawing/2014/main" id="{8B52601C-7915-FE36-032A-9E0DE544C1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34921" y="5701259"/>
            <a:ext cx="4728267" cy="2377812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4840CAC-6E93-541F-D4E6-AEF0AE3310B4}"/>
              </a:ext>
            </a:extLst>
          </p:cNvPr>
          <p:cNvSpPr txBox="1"/>
          <p:nvPr userDrawn="1"/>
        </p:nvSpPr>
        <p:spPr>
          <a:xfrm>
            <a:off x="258564" y="253309"/>
            <a:ext cx="4694723" cy="640515"/>
          </a:xfrm>
          <a:prstGeom prst="rect">
            <a:avLst/>
          </a:prstGeom>
          <a:noFill/>
        </p:spPr>
        <p:txBody>
          <a:bodyPr wrap="square" lIns="360000" tIns="360000" rIns="360000" bIns="0" rtlCol="0">
            <a:spAutoFit/>
          </a:bodyPr>
          <a:lstStyle/>
          <a:p>
            <a:r>
              <a:rPr lang="en-NO" sz="1800" b="1" dirty="0"/>
              <a:t>Program</a:t>
            </a:r>
          </a:p>
        </p:txBody>
      </p:sp>
      <p:sp>
        <p:nvSpPr>
          <p:cNvPr id="4" name="Rektangel 11">
            <a:extLst>
              <a:ext uri="{FF2B5EF4-FFF2-40B4-BE49-F238E27FC236}">
                <a16:creationId xmlns:a16="http://schemas.microsoft.com/office/drawing/2014/main" id="{214506F3-1B78-D729-43FC-E1C514740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963188" y="5701259"/>
            <a:ext cx="2445980" cy="235437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11">
            <a:extLst>
              <a:ext uri="{FF2B5EF4-FFF2-40B4-BE49-F238E27FC236}">
                <a16:creationId xmlns:a16="http://schemas.microsoft.com/office/drawing/2014/main" id="{5D3FFF2E-2DC5-FEE2-15D6-162BC337B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960013" y="8055634"/>
            <a:ext cx="2445980" cy="2366899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2" name="Plassholder for tekst 23">
            <a:extLst>
              <a:ext uri="{FF2B5EF4-FFF2-40B4-BE49-F238E27FC236}">
                <a16:creationId xmlns:a16="http://schemas.microsoft.com/office/drawing/2014/main" id="{C98B1990-309A-9C7B-0A2B-982FD406B6E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58564" y="875093"/>
            <a:ext cx="4694723" cy="4522448"/>
          </a:xfrm>
        </p:spPr>
        <p:txBody>
          <a:bodyPr lIns="360000" tIns="180000" rIns="36000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0"/>
            </a:lvl1pPr>
          </a:lstStyle>
          <a:p>
            <a:pPr lvl="0"/>
            <a:r>
              <a:rPr lang="nb-NO" dirty="0"/>
              <a:t>00.00 / Programmet settes opp i korte trekk</a:t>
            </a:r>
          </a:p>
          <a:p>
            <a:pPr lvl="0"/>
            <a:endParaRPr lang="nb-NO" dirty="0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EFDCF8B4-FA0D-FBDE-4A2E-D0569EC744D8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962526" y="249949"/>
            <a:ext cx="2354400" cy="545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noProof="0" dirty="0"/>
              <a:t>Klikk på ikonet i bildefeltet for å sette inn bilde </a:t>
            </a:r>
          </a:p>
        </p:txBody>
      </p:sp>
      <p:sp>
        <p:nvSpPr>
          <p:cNvPr id="45" name="Text Placeholder 48">
            <a:extLst>
              <a:ext uri="{FF2B5EF4-FFF2-40B4-BE49-F238E27FC236}">
                <a16:creationId xmlns:a16="http://schemas.microsoft.com/office/drawing/2014/main" id="{C80153DF-0D33-2049-DDF3-805651FD917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71988" y="5417353"/>
            <a:ext cx="4688025" cy="283906"/>
          </a:xfrm>
        </p:spPr>
        <p:txBody>
          <a:bodyPr wrap="square" lIns="0" tIns="72000" rIns="72000" bIns="72000" anchor="b" anchorCtr="0">
            <a:spAutoFit/>
          </a:bodyPr>
          <a:lstStyle>
            <a:lvl1pPr marL="0" indent="0" algn="r">
              <a:buNone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NO" dirty="0"/>
              <a:t>Foto: Navn Navnesen</a:t>
            </a:r>
          </a:p>
        </p:txBody>
      </p:sp>
      <p:sp>
        <p:nvSpPr>
          <p:cNvPr id="6" name="Plassholder for tekst 23">
            <a:extLst>
              <a:ext uri="{FF2B5EF4-FFF2-40B4-BE49-F238E27FC236}">
                <a16:creationId xmlns:a16="http://schemas.microsoft.com/office/drawing/2014/main" id="{D5E9FD9D-5267-B166-B845-0311E7724D3C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58927" y="8060422"/>
            <a:ext cx="4694360" cy="565837"/>
          </a:xfrm>
        </p:spPr>
        <p:txBody>
          <a:bodyPr wrap="square" lIns="360000" tIns="360000" rIns="360000" bIns="0" anchor="b">
            <a:noAutofit/>
          </a:bodyPr>
          <a:lstStyle>
            <a:lvl1pPr marL="0" indent="0">
              <a:buNone/>
              <a:defRPr sz="1250" b="1"/>
            </a:lvl1pPr>
          </a:lstStyle>
          <a:p>
            <a:pPr lvl="0"/>
            <a:r>
              <a:rPr lang="nb-NO" dirty="0"/>
              <a:t>Mellomtittel</a:t>
            </a:r>
          </a:p>
        </p:txBody>
      </p:sp>
      <p:sp>
        <p:nvSpPr>
          <p:cNvPr id="7" name="Plassholder for tekst 23">
            <a:extLst>
              <a:ext uri="{FF2B5EF4-FFF2-40B4-BE49-F238E27FC236}">
                <a16:creationId xmlns:a16="http://schemas.microsoft.com/office/drawing/2014/main" id="{652B2F78-3D91-D53F-EADF-3E38E242D54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58927" y="8769585"/>
            <a:ext cx="4694360" cy="1653650"/>
          </a:xfrm>
        </p:spPr>
        <p:txBody>
          <a:bodyPr wrap="square" lIns="360000" tIns="0" rIns="360000" bIns="360000" anchor="t">
            <a:noAutofit/>
          </a:bodyPr>
          <a:lstStyle>
            <a:lvl1pPr marL="0" indent="0">
              <a:spcBef>
                <a:spcPts val="0"/>
              </a:spcBef>
              <a:buNone/>
              <a:defRPr sz="1100" b="0"/>
            </a:lvl1pPr>
          </a:lstStyle>
          <a:p>
            <a:pPr lvl="0"/>
            <a:r>
              <a:rPr lang="nb-NO" dirty="0"/>
              <a:t>En tekst som får fram essensen av arrangementet og trigger deltagelse. Husk at invitasjonen ikke skal være tettpakket, men oppleves innbydende.</a:t>
            </a:r>
          </a:p>
        </p:txBody>
      </p:sp>
      <p:sp>
        <p:nvSpPr>
          <p:cNvPr id="51" name="Forside ikon">
            <a:extLst>
              <a:ext uri="{FF2B5EF4-FFF2-40B4-BE49-F238E27FC236}">
                <a16:creationId xmlns:a16="http://schemas.microsoft.com/office/drawing/2014/main" id="{A3961E06-1399-DC86-AEC9-41CF63DEC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47" hasCustomPrompt="1"/>
          </p:nvPr>
        </p:nvSpPr>
        <p:spPr>
          <a:xfrm>
            <a:off x="247925" y="5701259"/>
            <a:ext cx="2358000" cy="2358000"/>
          </a:xfrm>
          <a:prstGeom prst="ellipse">
            <a:avLst/>
          </a:prstGeom>
          <a:noFill/>
        </p:spPr>
        <p:txBody>
          <a:bodyPr lIns="108000" tIns="0" rIns="108000" bIns="108000"/>
          <a:lstStyle>
            <a:lvl1pPr marL="0" indent="0" algn="ctr">
              <a:buNone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under for å sette inn ønsket ikon. </a:t>
            </a:r>
            <a:r>
              <a:rPr lang="nb-NO" b="0" i="0" dirty="0">
                <a:solidFill>
                  <a:srgbClr val="000000"/>
                </a:solidFill>
                <a:effectLst/>
                <a:latin typeface="WordVisi_MSFontService"/>
              </a:rPr>
              <a:t>Se oppskrift til høyre for lysbildet.</a:t>
            </a:r>
            <a:endParaRPr lang="nb-NO" dirty="0"/>
          </a:p>
        </p:txBody>
      </p:sp>
      <p:sp>
        <p:nvSpPr>
          <p:cNvPr id="9" name="Plassholder for tekst 23">
            <a:extLst>
              <a:ext uri="{FF2B5EF4-FFF2-40B4-BE49-F238E27FC236}">
                <a16:creationId xmlns:a16="http://schemas.microsoft.com/office/drawing/2014/main" id="{54EED0CC-E09A-B9F4-B67C-8B01CCBB8F1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963007" y="5713462"/>
            <a:ext cx="2348743" cy="565837"/>
          </a:xfrm>
        </p:spPr>
        <p:txBody>
          <a:bodyPr wrap="square" lIns="360000" tIns="360000" rIns="360000" bIns="0" anchor="b">
            <a:noAutofit/>
          </a:bodyPr>
          <a:lstStyle>
            <a:lvl1pPr marL="0" indent="0">
              <a:buNone/>
              <a:defRPr sz="1250" b="1"/>
            </a:lvl1pPr>
          </a:lstStyle>
          <a:p>
            <a:pPr lvl="0"/>
            <a:r>
              <a:rPr lang="nb-NO" dirty="0"/>
              <a:t>Mellomtittel</a:t>
            </a:r>
          </a:p>
        </p:txBody>
      </p:sp>
      <p:sp>
        <p:nvSpPr>
          <p:cNvPr id="10" name="Plassholder for tekst 23">
            <a:extLst>
              <a:ext uri="{FF2B5EF4-FFF2-40B4-BE49-F238E27FC236}">
                <a16:creationId xmlns:a16="http://schemas.microsoft.com/office/drawing/2014/main" id="{732844D1-CAD1-01B6-7A33-302B0F2B6DB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963007" y="6422625"/>
            <a:ext cx="2348743" cy="1653650"/>
          </a:xfrm>
        </p:spPr>
        <p:txBody>
          <a:bodyPr wrap="square" lIns="360000" tIns="0" rIns="360000" bIns="360000" anchor="t">
            <a:noAutofit/>
          </a:bodyPr>
          <a:lstStyle>
            <a:lvl1pPr marL="0" indent="0">
              <a:spcBef>
                <a:spcPts val="0"/>
              </a:spcBef>
              <a:buNone/>
              <a:defRPr sz="1100" b="0"/>
            </a:lvl1pPr>
          </a:lstStyle>
          <a:p>
            <a:pPr lvl="0"/>
            <a:r>
              <a:rPr lang="nb-NO" dirty="0"/>
              <a:t>En tekst som får fram essensen av arrangementet og trigger deltagelse. Husk at invitasjonen ikke skal være tettpakket, men oppleves innbydende.</a:t>
            </a:r>
          </a:p>
        </p:txBody>
      </p:sp>
      <p:sp>
        <p:nvSpPr>
          <p:cNvPr id="11" name="Plassholder for tekst 23">
            <a:extLst>
              <a:ext uri="{FF2B5EF4-FFF2-40B4-BE49-F238E27FC236}">
                <a16:creationId xmlns:a16="http://schemas.microsoft.com/office/drawing/2014/main" id="{4708E6B2-7F59-7ACA-36C7-2010304CCA6D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963007" y="8050262"/>
            <a:ext cx="2348743" cy="565837"/>
          </a:xfrm>
        </p:spPr>
        <p:txBody>
          <a:bodyPr wrap="square" lIns="360000" tIns="360000" rIns="360000" bIns="0" anchor="b">
            <a:noAutofit/>
          </a:bodyPr>
          <a:lstStyle>
            <a:lvl1pPr marL="0" indent="0">
              <a:buNone/>
              <a:defRPr sz="1250" b="1"/>
            </a:lvl1pPr>
          </a:lstStyle>
          <a:p>
            <a:pPr lvl="0"/>
            <a:r>
              <a:rPr lang="nb-NO" dirty="0"/>
              <a:t>Mellomtittel</a:t>
            </a:r>
          </a:p>
        </p:txBody>
      </p:sp>
      <p:sp>
        <p:nvSpPr>
          <p:cNvPr id="12" name="Plassholder for tekst 23">
            <a:extLst>
              <a:ext uri="{FF2B5EF4-FFF2-40B4-BE49-F238E27FC236}">
                <a16:creationId xmlns:a16="http://schemas.microsoft.com/office/drawing/2014/main" id="{BD19B367-5656-65AB-0215-118A0AFB4CC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963007" y="8759425"/>
            <a:ext cx="2348743" cy="1653650"/>
          </a:xfrm>
        </p:spPr>
        <p:txBody>
          <a:bodyPr wrap="square" lIns="360000" tIns="0" rIns="360000" bIns="360000" anchor="t">
            <a:noAutofit/>
          </a:bodyPr>
          <a:lstStyle>
            <a:lvl1pPr marL="0" indent="0">
              <a:spcBef>
                <a:spcPts val="0"/>
              </a:spcBef>
              <a:buNone/>
              <a:defRPr sz="1100" b="0"/>
            </a:lvl1pPr>
          </a:lstStyle>
          <a:p>
            <a:pPr lvl="0"/>
            <a:r>
              <a:rPr lang="nb-NO" dirty="0"/>
              <a:t>En tekst som får fram essensen av arrangementet og trigger deltagelse. Husk at invitasjonen ikke skal være tettpakket, men oppleves innbydende.</a:t>
            </a:r>
          </a:p>
        </p:txBody>
      </p:sp>
      <p:sp>
        <p:nvSpPr>
          <p:cNvPr id="14" name="Rektangel 21">
            <a:extLst>
              <a:ext uri="{FF2B5EF4-FFF2-40B4-BE49-F238E27FC236}">
                <a16:creationId xmlns:a16="http://schemas.microsoft.com/office/drawing/2014/main" id="{C5EE155B-F49A-A8DE-89DE-D6422DAA7F93}"/>
              </a:ext>
            </a:extLst>
          </p:cNvPr>
          <p:cNvSpPr>
            <a:spLocks/>
          </p:cNvSpPr>
          <p:nvPr userDrawn="1"/>
        </p:nvSpPr>
        <p:spPr>
          <a:xfrm>
            <a:off x="7866346" y="3312"/>
            <a:ext cx="5306315" cy="10688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5" name="Group 35">
            <a:extLst>
              <a:ext uri="{FF2B5EF4-FFF2-40B4-BE49-F238E27FC236}">
                <a16:creationId xmlns:a16="http://schemas.microsoft.com/office/drawing/2014/main" id="{13B76CC8-B910-6776-2F37-49321C2B74AD}"/>
              </a:ext>
            </a:extLst>
          </p:cNvPr>
          <p:cNvGrpSpPr/>
          <p:nvPr userDrawn="1"/>
        </p:nvGrpSpPr>
        <p:grpSpPr>
          <a:xfrm>
            <a:off x="8168334" y="165771"/>
            <a:ext cx="1430478" cy="10233288"/>
            <a:chOff x="9952583" y="1216250"/>
            <a:chExt cx="1395196" cy="9470983"/>
          </a:xfrm>
        </p:grpSpPr>
        <p:sp>
          <p:nvSpPr>
            <p:cNvPr id="19" name="Rektangel 107">
              <a:extLst>
                <a:ext uri="{FF2B5EF4-FFF2-40B4-BE49-F238E27FC236}">
                  <a16:creationId xmlns:a16="http://schemas.microsoft.com/office/drawing/2014/main" id="{8C827B31-AAB1-278B-9835-60644C4CE87B}"/>
                </a:ext>
              </a:extLst>
            </p:cNvPr>
            <p:cNvSpPr/>
            <p:nvPr userDrawn="1"/>
          </p:nvSpPr>
          <p:spPr>
            <a:xfrm flipV="1">
              <a:off x="9952599" y="1533431"/>
              <a:ext cx="1395173" cy="450695"/>
            </a:xfrm>
            <a:prstGeom prst="rect">
              <a:avLst/>
            </a:prstGeom>
            <a:solidFill>
              <a:srgbClr val="0052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21" name="Rektangel 109">
              <a:extLst>
                <a:ext uri="{FF2B5EF4-FFF2-40B4-BE49-F238E27FC236}">
                  <a16:creationId xmlns:a16="http://schemas.microsoft.com/office/drawing/2014/main" id="{6EEC736A-AA40-1384-B6D0-6DE46357B274}"/>
                </a:ext>
              </a:extLst>
            </p:cNvPr>
            <p:cNvSpPr/>
            <p:nvPr userDrawn="1"/>
          </p:nvSpPr>
          <p:spPr>
            <a:xfrm flipV="1">
              <a:off x="9952599" y="2155213"/>
              <a:ext cx="1395177" cy="450695"/>
            </a:xfrm>
            <a:prstGeom prst="rect">
              <a:avLst/>
            </a:prstGeom>
            <a:solidFill>
              <a:srgbClr val="1C6C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23" name="Rektangel 111">
              <a:extLst>
                <a:ext uri="{FF2B5EF4-FFF2-40B4-BE49-F238E27FC236}">
                  <a16:creationId xmlns:a16="http://schemas.microsoft.com/office/drawing/2014/main" id="{B2EF3410-385C-048B-C5C1-93765EE56482}"/>
                </a:ext>
              </a:extLst>
            </p:cNvPr>
            <p:cNvSpPr/>
            <p:nvPr userDrawn="1"/>
          </p:nvSpPr>
          <p:spPr>
            <a:xfrm flipV="1">
              <a:off x="9952595" y="2776997"/>
              <a:ext cx="1395180" cy="450695"/>
            </a:xfrm>
            <a:prstGeom prst="rect">
              <a:avLst/>
            </a:prstGeom>
            <a:solidFill>
              <a:srgbClr val="1482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39" name="Rektangel 113">
              <a:extLst>
                <a:ext uri="{FF2B5EF4-FFF2-40B4-BE49-F238E27FC236}">
                  <a16:creationId xmlns:a16="http://schemas.microsoft.com/office/drawing/2014/main" id="{940379C7-11F2-166A-7644-8B01C7BB5EE2}"/>
                </a:ext>
              </a:extLst>
            </p:cNvPr>
            <p:cNvSpPr/>
            <p:nvPr userDrawn="1"/>
          </p:nvSpPr>
          <p:spPr>
            <a:xfrm flipV="1">
              <a:off x="9952595" y="3398780"/>
              <a:ext cx="1395184" cy="450695"/>
            </a:xfrm>
            <a:prstGeom prst="rect">
              <a:avLst/>
            </a:prstGeom>
            <a:solidFill>
              <a:srgbClr val="009B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40" name="Rektangel 115">
              <a:extLst>
                <a:ext uri="{FF2B5EF4-FFF2-40B4-BE49-F238E27FC236}">
                  <a16:creationId xmlns:a16="http://schemas.microsoft.com/office/drawing/2014/main" id="{C11DB483-5226-633E-AEEB-58C25A1A14E5}"/>
                </a:ext>
              </a:extLst>
            </p:cNvPr>
            <p:cNvSpPr/>
            <p:nvPr userDrawn="1"/>
          </p:nvSpPr>
          <p:spPr>
            <a:xfrm flipV="1">
              <a:off x="9952583" y="4020564"/>
              <a:ext cx="1395190" cy="450695"/>
            </a:xfrm>
            <a:prstGeom prst="rect">
              <a:avLst/>
            </a:prstGeom>
            <a:solidFill>
              <a:srgbClr val="1F95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41" name="Rektangel 117">
              <a:extLst>
                <a:ext uri="{FF2B5EF4-FFF2-40B4-BE49-F238E27FC236}">
                  <a16:creationId xmlns:a16="http://schemas.microsoft.com/office/drawing/2014/main" id="{5E263DB2-3541-80F1-707C-528CB7346CC6}"/>
                </a:ext>
              </a:extLst>
            </p:cNvPr>
            <p:cNvSpPr/>
            <p:nvPr userDrawn="1"/>
          </p:nvSpPr>
          <p:spPr>
            <a:xfrm flipV="1">
              <a:off x="9952583" y="4642346"/>
              <a:ext cx="1395194" cy="450695"/>
            </a:xfrm>
            <a:prstGeom prst="rect">
              <a:avLst/>
            </a:prstGeom>
            <a:solidFill>
              <a:srgbClr val="2F75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44" name="Rektangel 119">
              <a:extLst>
                <a:ext uri="{FF2B5EF4-FFF2-40B4-BE49-F238E27FC236}">
                  <a16:creationId xmlns:a16="http://schemas.microsoft.com/office/drawing/2014/main" id="{276E94C0-BD71-4C80-1A5D-BD672F1D549A}"/>
                </a:ext>
              </a:extLst>
            </p:cNvPr>
            <p:cNvSpPr/>
            <p:nvPr userDrawn="1"/>
          </p:nvSpPr>
          <p:spPr>
            <a:xfrm flipV="1">
              <a:off x="9952583" y="5264129"/>
              <a:ext cx="1395194" cy="450695"/>
            </a:xfrm>
            <a:prstGeom prst="rect">
              <a:avLst/>
            </a:prstGeom>
            <a:solidFill>
              <a:srgbClr val="A598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46" name="Rektangel 121">
              <a:extLst>
                <a:ext uri="{FF2B5EF4-FFF2-40B4-BE49-F238E27FC236}">
                  <a16:creationId xmlns:a16="http://schemas.microsoft.com/office/drawing/2014/main" id="{5D075052-E387-AB0E-01CF-A477084F57D7}"/>
                </a:ext>
              </a:extLst>
            </p:cNvPr>
            <p:cNvSpPr/>
            <p:nvPr userDrawn="1"/>
          </p:nvSpPr>
          <p:spPr>
            <a:xfrm flipV="1">
              <a:off x="9952583" y="5885913"/>
              <a:ext cx="1395194" cy="450695"/>
            </a:xfrm>
            <a:prstGeom prst="rect">
              <a:avLst/>
            </a:prstGeom>
            <a:solidFill>
              <a:srgbClr val="7B7B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47" name="Rektangel 123">
              <a:extLst>
                <a:ext uri="{FF2B5EF4-FFF2-40B4-BE49-F238E27FC236}">
                  <a16:creationId xmlns:a16="http://schemas.microsoft.com/office/drawing/2014/main" id="{4DCA3FDE-14D8-235E-9BD5-732922C0D111}"/>
                </a:ext>
              </a:extLst>
            </p:cNvPr>
            <p:cNvSpPr/>
            <p:nvPr userDrawn="1"/>
          </p:nvSpPr>
          <p:spPr>
            <a:xfrm flipV="1">
              <a:off x="9952583" y="6507695"/>
              <a:ext cx="1395194" cy="450695"/>
            </a:xfrm>
            <a:prstGeom prst="rect">
              <a:avLst/>
            </a:prstGeom>
            <a:solidFill>
              <a:srgbClr val="7270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48" name="Rektangel 125">
              <a:extLst>
                <a:ext uri="{FF2B5EF4-FFF2-40B4-BE49-F238E27FC236}">
                  <a16:creationId xmlns:a16="http://schemas.microsoft.com/office/drawing/2014/main" id="{794F8FFC-C6FA-B3D5-0653-EA6628001E66}"/>
                </a:ext>
              </a:extLst>
            </p:cNvPr>
            <p:cNvSpPr/>
            <p:nvPr userDrawn="1"/>
          </p:nvSpPr>
          <p:spPr>
            <a:xfrm flipV="1">
              <a:off x="9952583" y="7129479"/>
              <a:ext cx="1395194" cy="450695"/>
            </a:xfrm>
            <a:prstGeom prst="rect">
              <a:avLst/>
            </a:prstGeom>
            <a:solidFill>
              <a:srgbClr val="8A6C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49" name="Rektangel 127">
              <a:extLst>
                <a:ext uri="{FF2B5EF4-FFF2-40B4-BE49-F238E27FC236}">
                  <a16:creationId xmlns:a16="http://schemas.microsoft.com/office/drawing/2014/main" id="{A2ACAD5E-169F-6696-08F8-87B6F29D1C83}"/>
                </a:ext>
              </a:extLst>
            </p:cNvPr>
            <p:cNvSpPr/>
            <p:nvPr userDrawn="1"/>
          </p:nvSpPr>
          <p:spPr>
            <a:xfrm flipV="1">
              <a:off x="9952583" y="7751262"/>
              <a:ext cx="1395194" cy="450695"/>
            </a:xfrm>
            <a:prstGeom prst="rect">
              <a:avLst/>
            </a:prstGeom>
            <a:solidFill>
              <a:srgbClr val="BC7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50" name="Rektangel 129">
              <a:extLst>
                <a:ext uri="{FF2B5EF4-FFF2-40B4-BE49-F238E27FC236}">
                  <a16:creationId xmlns:a16="http://schemas.microsoft.com/office/drawing/2014/main" id="{515F5042-562B-BAA3-A103-D1D4D752CB5F}"/>
                </a:ext>
              </a:extLst>
            </p:cNvPr>
            <p:cNvSpPr/>
            <p:nvPr userDrawn="1"/>
          </p:nvSpPr>
          <p:spPr>
            <a:xfrm flipV="1">
              <a:off x="9952583" y="8373044"/>
              <a:ext cx="1395194" cy="450695"/>
            </a:xfrm>
            <a:prstGeom prst="rect">
              <a:avLst/>
            </a:prstGeom>
            <a:solidFill>
              <a:srgbClr val="9969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52" name="Rektangel 131">
              <a:extLst>
                <a:ext uri="{FF2B5EF4-FFF2-40B4-BE49-F238E27FC236}">
                  <a16:creationId xmlns:a16="http://schemas.microsoft.com/office/drawing/2014/main" id="{E405C13B-0FB6-FA0D-C84E-A651707DDEE7}"/>
                </a:ext>
              </a:extLst>
            </p:cNvPr>
            <p:cNvSpPr/>
            <p:nvPr userDrawn="1"/>
          </p:nvSpPr>
          <p:spPr>
            <a:xfrm flipV="1">
              <a:off x="9952583" y="8994828"/>
              <a:ext cx="1395194" cy="450695"/>
            </a:xfrm>
            <a:prstGeom prst="rect">
              <a:avLst/>
            </a:prstGeom>
            <a:solidFill>
              <a:srgbClr val="B717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53" name="Rektangel 133">
              <a:extLst>
                <a:ext uri="{FF2B5EF4-FFF2-40B4-BE49-F238E27FC236}">
                  <a16:creationId xmlns:a16="http://schemas.microsoft.com/office/drawing/2014/main" id="{73723A19-AB4D-0657-11D8-0030314A143B}"/>
                </a:ext>
              </a:extLst>
            </p:cNvPr>
            <p:cNvSpPr/>
            <p:nvPr userDrawn="1"/>
          </p:nvSpPr>
          <p:spPr>
            <a:xfrm flipV="1">
              <a:off x="9952583" y="9616606"/>
              <a:ext cx="1395194" cy="450695"/>
            </a:xfrm>
            <a:prstGeom prst="rect">
              <a:avLst/>
            </a:prstGeom>
            <a:solidFill>
              <a:srgbClr val="5A2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54" name="TekstSylinder 105">
              <a:extLst>
                <a:ext uri="{FF2B5EF4-FFF2-40B4-BE49-F238E27FC236}">
                  <a16:creationId xmlns:a16="http://schemas.microsoft.com/office/drawing/2014/main" id="{C4ECF952-A298-F4CE-7FE2-4F81DE367020}"/>
                </a:ext>
              </a:extLst>
            </p:cNvPr>
            <p:cNvSpPr txBox="1"/>
            <p:nvPr userDrawn="1"/>
          </p:nvSpPr>
          <p:spPr>
            <a:xfrm>
              <a:off x="9952583" y="1216250"/>
              <a:ext cx="1395172" cy="227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000" dirty="0"/>
                <a:t>Fargepalett</a:t>
              </a:r>
            </a:p>
          </p:txBody>
        </p:sp>
        <p:sp>
          <p:nvSpPr>
            <p:cNvPr id="55" name="Rektangel 133">
              <a:extLst>
                <a:ext uri="{FF2B5EF4-FFF2-40B4-BE49-F238E27FC236}">
                  <a16:creationId xmlns:a16="http://schemas.microsoft.com/office/drawing/2014/main" id="{F72096DB-8407-A35D-3032-A037BD1C1A8E}"/>
                </a:ext>
              </a:extLst>
            </p:cNvPr>
            <p:cNvSpPr/>
            <p:nvPr userDrawn="1"/>
          </p:nvSpPr>
          <p:spPr>
            <a:xfrm flipV="1">
              <a:off x="9952583" y="10236538"/>
              <a:ext cx="1395194" cy="450695"/>
            </a:xfrm>
            <a:prstGeom prst="rect">
              <a:avLst/>
            </a:prstGeom>
            <a:solidFill>
              <a:srgbClr val="4146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23C466B-8D75-90AE-424D-F52C900FBE5F}"/>
              </a:ext>
            </a:extLst>
          </p:cNvPr>
          <p:cNvSpPr txBox="1"/>
          <p:nvPr userDrawn="1"/>
        </p:nvSpPr>
        <p:spPr>
          <a:xfrm>
            <a:off x="9869110" y="165771"/>
            <a:ext cx="313127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200" b="1" noProof="0" dirty="0"/>
              <a:t>Velg ikon fra vår ikonpakke</a:t>
            </a: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nb-NO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 vår designmanual </a:t>
            </a:r>
            <a:r>
              <a:rPr lang="nb-NO" sz="1200" b="0" i="0" u="non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</a:t>
            </a:r>
            <a:r>
              <a:rPr lang="nb-NO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ar vi en startpakke med spesialtilpassede ikoner for bruk i PowerPoint. Ikonene har ideell størrelse for plassering i den sirkelformede plassholderen og trenger ikke tilpasning.  </a:t>
            </a: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nb-NO" sz="1200" dirty="0"/>
              <a:t>Last ned</a:t>
            </a:r>
            <a:r>
              <a:rPr lang="nb-NO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filen «SVG for PowerPoint» </a:t>
            </a:r>
            <a:r>
              <a:rPr lang="nb-NO" sz="1200" dirty="0"/>
              <a:t>fra </a:t>
            </a:r>
            <a:r>
              <a:rPr lang="nb-NO" sz="1200" dirty="0" err="1"/>
              <a:t>www.telemarkfylke.no</a:t>
            </a:r>
            <a:r>
              <a:rPr lang="nb-NO" sz="1200" dirty="0"/>
              <a:t>/ikoner. Etter å ha lagret filen må du pakke den ut. Det gjør du </a:t>
            </a:r>
            <a:r>
              <a:rPr lang="nb-NO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ved å </a:t>
            </a:r>
            <a:r>
              <a:rPr lang="nb-NO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høyreklikke</a:t>
            </a:r>
            <a:r>
              <a:rPr lang="nb-NO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på filen og velge «Pakk ut alle».  </a:t>
            </a: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nb-NO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Klikk på ikonet i plassholderen for å sette inn ikon. Hvis du allerede har plassert inn et ikon,</a:t>
            </a:r>
            <a:r>
              <a:rPr lang="nb-NO" sz="1200" dirty="0"/>
              <a:t> men ikke ønsker å bruke det, </a:t>
            </a:r>
            <a:r>
              <a:rPr lang="nb-NO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marker og slett det før du velger et nytt.</a:t>
            </a:r>
          </a:p>
        </p:txBody>
      </p:sp>
    </p:spTree>
    <p:extLst>
      <p:ext uri="{BB962C8B-B14F-4D97-AF65-F5344CB8AC3E}">
        <p14:creationId xmlns:p14="http://schemas.microsoft.com/office/powerpoint/2010/main" val="11468432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381" userDrawn="1">
          <p15:clr>
            <a:srgbClr val="FBAE40"/>
          </p15:clr>
        </p15:guide>
        <p15:guide id="6" orient="horz" pos="6565" userDrawn="1">
          <p15:clr>
            <a:srgbClr val="FBAE40"/>
          </p15:clr>
        </p15:guide>
        <p15:guide id="8" pos="4604" userDrawn="1">
          <p15:clr>
            <a:srgbClr val="FBAE40"/>
          </p15:clr>
        </p15:guide>
        <p15:guide id="9" pos="158" userDrawn="1">
          <p15:clr>
            <a:srgbClr val="FBAE40"/>
          </p15:clr>
        </p15:guide>
        <p15:guide id="11" orient="horz" pos="2211" userDrawn="1">
          <p15:clr>
            <a:srgbClr val="FBAE40"/>
          </p15:clr>
        </p15:guide>
        <p15:guide id="14" orient="horz" pos="147" userDrawn="1">
          <p15:clr>
            <a:srgbClr val="FBAE40"/>
          </p15:clr>
        </p15:guide>
        <p15:guide id="15" pos="385" userDrawn="1">
          <p15:clr>
            <a:srgbClr val="FBAE40"/>
          </p15:clr>
        </p15:guide>
        <p15:guide id="16" pos="4377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sidig - bakside med samarbeidspartnere">
    <p:bg>
      <p:bgPr>
        <a:solidFill>
          <a:srgbClr val="A598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7BC43F2-74BA-CBEE-2AFB-E6660A2BB9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836" y="-459636"/>
            <a:ext cx="6335999" cy="307777"/>
          </a:xfrm>
        </p:spPr>
        <p:txBody>
          <a:bodyPr anchor="b">
            <a:noAutofit/>
          </a:bodyPr>
          <a:lstStyle>
            <a:lvl1pPr>
              <a:defRPr sz="2000"/>
            </a:lvl1pPr>
          </a:lstStyle>
          <a:p>
            <a:r>
              <a:rPr lang="nb-NO" dirty="0"/>
              <a:t>Skjult tittel for universell utforming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FA432F2F-BD59-5069-317F-6E70FF348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1" y="0"/>
            <a:ext cx="7559675" cy="10691813"/>
          </a:xfrm>
          <a:custGeom>
            <a:avLst/>
            <a:gdLst>
              <a:gd name="connsiteX0" fmla="*/ 1446140 w 7559675"/>
              <a:gd name="connsiteY0" fmla="*/ 5703720 h 10691813"/>
              <a:gd name="connsiteX1" fmla="*/ 2608569 w 7559675"/>
              <a:gd name="connsiteY1" fmla="*/ 5703720 h 10691813"/>
              <a:gd name="connsiteX2" fmla="*/ 2608569 w 7559675"/>
              <a:gd name="connsiteY2" fmla="*/ 6861212 h 10691813"/>
              <a:gd name="connsiteX3" fmla="*/ 2603531 w 7559675"/>
              <a:gd name="connsiteY3" fmla="*/ 6761439 h 10691813"/>
              <a:gd name="connsiteX4" fmla="*/ 1543726 w 7559675"/>
              <a:gd name="connsiteY4" fmla="*/ 5708341 h 10691813"/>
              <a:gd name="connsiteX5" fmla="*/ 251838 w 7559675"/>
              <a:gd name="connsiteY5" fmla="*/ 249949 h 10691813"/>
              <a:gd name="connsiteX6" fmla="*/ 251838 w 7559675"/>
              <a:gd name="connsiteY6" fmla="*/ 251906 h 10691813"/>
              <a:gd name="connsiteX7" fmla="*/ 251837 w 7559675"/>
              <a:gd name="connsiteY7" fmla="*/ 251906 h 10691813"/>
              <a:gd name="connsiteX8" fmla="*/ 251837 w 7559675"/>
              <a:gd name="connsiteY8" fmla="*/ 4950341 h 10691813"/>
              <a:gd name="connsiteX9" fmla="*/ 251838 w 7559675"/>
              <a:gd name="connsiteY9" fmla="*/ 4950341 h 10691813"/>
              <a:gd name="connsiteX10" fmla="*/ 251838 w 7559675"/>
              <a:gd name="connsiteY10" fmla="*/ 5702421 h 10691813"/>
              <a:gd name="connsiteX11" fmla="*/ 251839 w 7559675"/>
              <a:gd name="connsiteY11" fmla="*/ 5702421 h 10691813"/>
              <a:gd name="connsiteX12" fmla="*/ 251839 w 7559675"/>
              <a:gd name="connsiteY12" fmla="*/ 5703720 h 10691813"/>
              <a:gd name="connsiteX13" fmla="*/ 1416063 w 7559675"/>
              <a:gd name="connsiteY13" fmla="*/ 5703720 h 10691813"/>
              <a:gd name="connsiteX14" fmla="*/ 1310072 w 7559675"/>
              <a:gd name="connsiteY14" fmla="*/ 5709072 h 10691813"/>
              <a:gd name="connsiteX15" fmla="*/ 251618 w 7559675"/>
              <a:gd name="connsiteY15" fmla="*/ 6881985 h 10691813"/>
              <a:gd name="connsiteX16" fmla="*/ 1430618 w 7559675"/>
              <a:gd name="connsiteY16" fmla="*/ 8060985 h 10691813"/>
              <a:gd name="connsiteX17" fmla="*/ 2603531 w 7559675"/>
              <a:gd name="connsiteY17" fmla="*/ 7002531 h 10691813"/>
              <a:gd name="connsiteX18" fmla="*/ 2608569 w 7559675"/>
              <a:gd name="connsiteY18" fmla="*/ 6902759 h 10691813"/>
              <a:gd name="connsiteX19" fmla="*/ 2608569 w 7559675"/>
              <a:gd name="connsiteY19" fmla="*/ 8057385 h 10691813"/>
              <a:gd name="connsiteX20" fmla="*/ 4962969 w 7559675"/>
              <a:gd name="connsiteY20" fmla="*/ 8057385 h 10691813"/>
              <a:gd name="connsiteX21" fmla="*/ 4950970 w 7559675"/>
              <a:gd name="connsiteY21" fmla="*/ 7819457 h 10691813"/>
              <a:gd name="connsiteX22" fmla="*/ 2834454 w 7559675"/>
              <a:gd name="connsiteY22" fmla="*/ 5713694 h 10691813"/>
              <a:gd name="connsiteX23" fmla="*/ 2624072 w 7559675"/>
              <a:gd name="connsiteY23" fmla="*/ 5703720 h 10691813"/>
              <a:gd name="connsiteX24" fmla="*/ 4963069 w 7559675"/>
              <a:gd name="connsiteY24" fmla="*/ 5703720 h 10691813"/>
              <a:gd name="connsiteX25" fmla="*/ 4963069 w 7559675"/>
              <a:gd name="connsiteY25" fmla="*/ 8057385 h 10691813"/>
              <a:gd name="connsiteX26" fmla="*/ 4963857 w 7559675"/>
              <a:gd name="connsiteY26" fmla="*/ 8057385 h 10691813"/>
              <a:gd name="connsiteX27" fmla="*/ 4963857 w 7559675"/>
              <a:gd name="connsiteY27" fmla="*/ 10410222 h 10691813"/>
              <a:gd name="connsiteX28" fmla="*/ 7318257 w 7559675"/>
              <a:gd name="connsiteY28" fmla="*/ 10410222 h 10691813"/>
              <a:gd name="connsiteX29" fmla="*/ 7318257 w 7559675"/>
              <a:gd name="connsiteY29" fmla="*/ 8055822 h 10691813"/>
              <a:gd name="connsiteX30" fmla="*/ 7317469 w 7559675"/>
              <a:gd name="connsiteY30" fmla="*/ 8055822 h 10691813"/>
              <a:gd name="connsiteX31" fmla="*/ 7317469 w 7559675"/>
              <a:gd name="connsiteY31" fmla="*/ 5702985 h 10691813"/>
              <a:gd name="connsiteX32" fmla="*/ 4963189 w 7559675"/>
              <a:gd name="connsiteY32" fmla="*/ 5702985 h 10691813"/>
              <a:gd name="connsiteX33" fmla="*/ 4963189 w 7559675"/>
              <a:gd name="connsiteY33" fmla="*/ 5699671 h 10691813"/>
              <a:gd name="connsiteX34" fmla="*/ 4967029 w 7559675"/>
              <a:gd name="connsiteY34" fmla="*/ 5699671 h 10691813"/>
              <a:gd name="connsiteX35" fmla="*/ 4967029 w 7559675"/>
              <a:gd name="connsiteY35" fmla="*/ 253309 h 10691813"/>
              <a:gd name="connsiteX36" fmla="*/ 4963852 w 7559675"/>
              <a:gd name="connsiteY36" fmla="*/ 253309 h 10691813"/>
              <a:gd name="connsiteX37" fmla="*/ 4960013 w 7559675"/>
              <a:gd name="connsiteY37" fmla="*/ 253309 h 10691813"/>
              <a:gd name="connsiteX38" fmla="*/ 4960013 w 7559675"/>
              <a:gd name="connsiteY38" fmla="*/ 249949 h 10691813"/>
              <a:gd name="connsiteX39" fmla="*/ 0 w 7559675"/>
              <a:gd name="connsiteY39" fmla="*/ 0 h 10691813"/>
              <a:gd name="connsiteX40" fmla="*/ 7559675 w 7559675"/>
              <a:gd name="connsiteY40" fmla="*/ 0 h 10691813"/>
              <a:gd name="connsiteX41" fmla="*/ 7559675 w 7559675"/>
              <a:gd name="connsiteY41" fmla="*/ 10691813 h 10691813"/>
              <a:gd name="connsiteX42" fmla="*/ 0 w 7559675"/>
              <a:gd name="connsiteY42" fmla="*/ 10691813 h 10691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7559675" h="10691813">
                <a:moveTo>
                  <a:pt x="1446140" y="5703720"/>
                </a:moveTo>
                <a:lnTo>
                  <a:pt x="2608569" y="5703720"/>
                </a:lnTo>
                <a:lnTo>
                  <a:pt x="2608569" y="6861212"/>
                </a:lnTo>
                <a:lnTo>
                  <a:pt x="2603531" y="6761439"/>
                </a:lnTo>
                <a:cubicBezTo>
                  <a:pt x="2546929" y="6204079"/>
                  <a:pt x="2102102" y="5761487"/>
                  <a:pt x="1543726" y="5708341"/>
                </a:cubicBezTo>
                <a:close/>
                <a:moveTo>
                  <a:pt x="251838" y="249949"/>
                </a:moveTo>
                <a:lnTo>
                  <a:pt x="251838" y="251906"/>
                </a:lnTo>
                <a:lnTo>
                  <a:pt x="251837" y="251906"/>
                </a:lnTo>
                <a:lnTo>
                  <a:pt x="251837" y="4950341"/>
                </a:lnTo>
                <a:lnTo>
                  <a:pt x="251838" y="4950341"/>
                </a:lnTo>
                <a:lnTo>
                  <a:pt x="251838" y="5702421"/>
                </a:lnTo>
                <a:lnTo>
                  <a:pt x="251839" y="5702421"/>
                </a:lnTo>
                <a:lnTo>
                  <a:pt x="251839" y="5703720"/>
                </a:lnTo>
                <a:lnTo>
                  <a:pt x="1416063" y="5703720"/>
                </a:lnTo>
                <a:lnTo>
                  <a:pt x="1310072" y="5709072"/>
                </a:lnTo>
                <a:cubicBezTo>
                  <a:pt x="715554" y="5769449"/>
                  <a:pt x="251618" y="6271538"/>
                  <a:pt x="251618" y="6881985"/>
                </a:cubicBezTo>
                <a:cubicBezTo>
                  <a:pt x="251618" y="7533129"/>
                  <a:pt x="779474" y="8060985"/>
                  <a:pt x="1430618" y="8060985"/>
                </a:cubicBezTo>
                <a:cubicBezTo>
                  <a:pt x="2041066" y="8060985"/>
                  <a:pt x="2543155" y="7597049"/>
                  <a:pt x="2603531" y="7002531"/>
                </a:cubicBezTo>
                <a:lnTo>
                  <a:pt x="2608569" y="6902759"/>
                </a:lnTo>
                <a:lnTo>
                  <a:pt x="2608569" y="8057385"/>
                </a:lnTo>
                <a:lnTo>
                  <a:pt x="4962969" y="8057385"/>
                </a:lnTo>
                <a:lnTo>
                  <a:pt x="4950970" y="7819457"/>
                </a:lnTo>
                <a:cubicBezTo>
                  <a:pt x="4837930" y="6704966"/>
                  <a:pt x="3949573" y="5819965"/>
                  <a:pt x="2834454" y="5713694"/>
                </a:cubicBezTo>
                <a:lnTo>
                  <a:pt x="2624072" y="5703720"/>
                </a:lnTo>
                <a:lnTo>
                  <a:pt x="4963069" y="5703720"/>
                </a:lnTo>
                <a:lnTo>
                  <a:pt x="4963069" y="8057385"/>
                </a:lnTo>
                <a:lnTo>
                  <a:pt x="4963857" y="8057385"/>
                </a:lnTo>
                <a:lnTo>
                  <a:pt x="4963857" y="10410222"/>
                </a:lnTo>
                <a:lnTo>
                  <a:pt x="7318257" y="10410222"/>
                </a:lnTo>
                <a:lnTo>
                  <a:pt x="7318257" y="8055822"/>
                </a:lnTo>
                <a:lnTo>
                  <a:pt x="7317469" y="8055822"/>
                </a:lnTo>
                <a:lnTo>
                  <a:pt x="7317469" y="5702985"/>
                </a:lnTo>
                <a:lnTo>
                  <a:pt x="4963189" y="5702985"/>
                </a:lnTo>
                <a:lnTo>
                  <a:pt x="4963189" y="5699671"/>
                </a:lnTo>
                <a:lnTo>
                  <a:pt x="4967029" y="5699671"/>
                </a:lnTo>
                <a:lnTo>
                  <a:pt x="4967029" y="253309"/>
                </a:lnTo>
                <a:lnTo>
                  <a:pt x="4963852" y="253309"/>
                </a:lnTo>
                <a:lnTo>
                  <a:pt x="4960013" y="253309"/>
                </a:lnTo>
                <a:lnTo>
                  <a:pt x="4960013" y="249949"/>
                </a:lnTo>
                <a:close/>
                <a:moveTo>
                  <a:pt x="0" y="0"/>
                </a:moveTo>
                <a:lnTo>
                  <a:pt x="7559675" y="0"/>
                </a:lnTo>
                <a:lnTo>
                  <a:pt x="7559675" y="10691813"/>
                </a:lnTo>
                <a:lnTo>
                  <a:pt x="0" y="106918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b-NO" dirty="0"/>
          </a:p>
        </p:txBody>
      </p:sp>
      <p:sp>
        <p:nvSpPr>
          <p:cNvPr id="24" name="Rektangel 11">
            <a:extLst>
              <a:ext uri="{FF2B5EF4-FFF2-40B4-BE49-F238E27FC236}">
                <a16:creationId xmlns:a16="http://schemas.microsoft.com/office/drawing/2014/main" id="{B13597F8-88AD-6C4F-07DC-FBA088B52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51838" y="231271"/>
            <a:ext cx="4721540" cy="5472001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Rektangel 11">
            <a:extLst>
              <a:ext uri="{FF2B5EF4-FFF2-40B4-BE49-F238E27FC236}">
                <a16:creationId xmlns:a16="http://schemas.microsoft.com/office/drawing/2014/main" id="{214506F3-1B78-D729-43FC-E1C514740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963188" y="5701259"/>
            <a:ext cx="2445980" cy="235437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11">
            <a:extLst>
              <a:ext uri="{FF2B5EF4-FFF2-40B4-BE49-F238E27FC236}">
                <a16:creationId xmlns:a16="http://schemas.microsoft.com/office/drawing/2014/main" id="{5D3FFF2E-2DC5-FEE2-15D6-162BC337B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960013" y="8055634"/>
            <a:ext cx="2445980" cy="2366899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2" name="Rektangel 11">
            <a:extLst>
              <a:ext uri="{FF2B5EF4-FFF2-40B4-BE49-F238E27FC236}">
                <a16:creationId xmlns:a16="http://schemas.microsoft.com/office/drawing/2014/main" id="{8B52601C-7915-FE36-032A-9E0DE544C1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34921" y="5701259"/>
            <a:ext cx="4728267" cy="2377812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4840CAC-6E93-541F-D4E6-AEF0AE3310B4}"/>
              </a:ext>
            </a:extLst>
          </p:cNvPr>
          <p:cNvSpPr txBox="1"/>
          <p:nvPr userDrawn="1"/>
        </p:nvSpPr>
        <p:spPr>
          <a:xfrm>
            <a:off x="258564" y="253309"/>
            <a:ext cx="4694723" cy="640515"/>
          </a:xfrm>
          <a:prstGeom prst="rect">
            <a:avLst/>
          </a:prstGeom>
          <a:noFill/>
        </p:spPr>
        <p:txBody>
          <a:bodyPr wrap="square" lIns="360000" tIns="360000" rIns="360000" bIns="0" rtlCol="0">
            <a:spAutoFit/>
          </a:bodyPr>
          <a:lstStyle/>
          <a:p>
            <a:r>
              <a:rPr lang="en-NO" sz="1800" b="1" dirty="0"/>
              <a:t>Program</a:t>
            </a:r>
          </a:p>
        </p:txBody>
      </p:sp>
      <p:sp>
        <p:nvSpPr>
          <p:cNvPr id="42" name="Plassholder for tekst 23">
            <a:extLst>
              <a:ext uri="{FF2B5EF4-FFF2-40B4-BE49-F238E27FC236}">
                <a16:creationId xmlns:a16="http://schemas.microsoft.com/office/drawing/2014/main" id="{C98B1990-309A-9C7B-0A2B-982FD406B6E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58564" y="875093"/>
            <a:ext cx="4694723" cy="4522448"/>
          </a:xfrm>
        </p:spPr>
        <p:txBody>
          <a:bodyPr lIns="360000" tIns="180000" rIns="36000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0"/>
            </a:lvl1pPr>
          </a:lstStyle>
          <a:p>
            <a:pPr lvl="0"/>
            <a:r>
              <a:rPr lang="nb-NO" dirty="0"/>
              <a:t>00.00 / Programmet settes opp i korte trekk</a:t>
            </a:r>
          </a:p>
          <a:p>
            <a:pPr lvl="0"/>
            <a:endParaRPr lang="nb-NO" dirty="0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EFDCF8B4-FA0D-FBDE-4A2E-D0569EC744D8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962526" y="249949"/>
            <a:ext cx="2354400" cy="545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noProof="0" dirty="0"/>
              <a:t>Klikk på ikonet i bildefeltet for å sette inn bilde </a:t>
            </a:r>
          </a:p>
        </p:txBody>
      </p:sp>
      <p:sp>
        <p:nvSpPr>
          <p:cNvPr id="45" name="Text Placeholder 48">
            <a:extLst>
              <a:ext uri="{FF2B5EF4-FFF2-40B4-BE49-F238E27FC236}">
                <a16:creationId xmlns:a16="http://schemas.microsoft.com/office/drawing/2014/main" id="{C80153DF-0D33-2049-DDF3-805651FD917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71988" y="5417353"/>
            <a:ext cx="4688025" cy="283906"/>
          </a:xfrm>
        </p:spPr>
        <p:txBody>
          <a:bodyPr wrap="square" lIns="0" tIns="72000" rIns="72000" bIns="72000" anchor="b" anchorCtr="0">
            <a:spAutoFit/>
          </a:bodyPr>
          <a:lstStyle>
            <a:lvl1pPr marL="0" indent="0" algn="r">
              <a:buNone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NO" dirty="0"/>
              <a:t>Foto: Navn Navnesen</a:t>
            </a:r>
          </a:p>
        </p:txBody>
      </p:sp>
      <p:sp>
        <p:nvSpPr>
          <p:cNvPr id="51" name="Forside ikon">
            <a:extLst>
              <a:ext uri="{FF2B5EF4-FFF2-40B4-BE49-F238E27FC236}">
                <a16:creationId xmlns:a16="http://schemas.microsoft.com/office/drawing/2014/main" id="{A3961E06-1399-DC86-AEC9-41CF63DEC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47" hasCustomPrompt="1"/>
          </p:nvPr>
        </p:nvSpPr>
        <p:spPr>
          <a:xfrm>
            <a:off x="247925" y="5701259"/>
            <a:ext cx="2358000" cy="2358000"/>
          </a:xfrm>
          <a:prstGeom prst="ellipse">
            <a:avLst/>
          </a:prstGeom>
          <a:noFill/>
        </p:spPr>
        <p:txBody>
          <a:bodyPr lIns="108000" tIns="0" rIns="108000" bIns="108000"/>
          <a:lstStyle>
            <a:lvl1pPr marL="0" indent="0" algn="ctr">
              <a:buNone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under for å sette inn ønsket ikon. </a:t>
            </a:r>
            <a:r>
              <a:rPr lang="nb-NO" b="0" i="0" dirty="0">
                <a:solidFill>
                  <a:srgbClr val="000000"/>
                </a:solidFill>
                <a:effectLst/>
                <a:latin typeface="WordVisi_MSFontService"/>
              </a:rPr>
              <a:t>Se oppskrift til høyre for lysbildet.</a:t>
            </a:r>
            <a:endParaRPr lang="nb-NO" dirty="0"/>
          </a:p>
        </p:txBody>
      </p:sp>
      <p:sp>
        <p:nvSpPr>
          <p:cNvPr id="9" name="Plassholder for tekst 23">
            <a:extLst>
              <a:ext uri="{FF2B5EF4-FFF2-40B4-BE49-F238E27FC236}">
                <a16:creationId xmlns:a16="http://schemas.microsoft.com/office/drawing/2014/main" id="{54EED0CC-E09A-B9F4-B67C-8B01CCBB8F1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963007" y="5713462"/>
            <a:ext cx="2348743" cy="565837"/>
          </a:xfrm>
        </p:spPr>
        <p:txBody>
          <a:bodyPr wrap="square" lIns="360000" tIns="360000" rIns="360000" bIns="0" anchor="b">
            <a:noAutofit/>
          </a:bodyPr>
          <a:lstStyle>
            <a:lvl1pPr marL="0" indent="0">
              <a:buNone/>
              <a:defRPr sz="1250" b="1"/>
            </a:lvl1pPr>
          </a:lstStyle>
          <a:p>
            <a:pPr lvl="0"/>
            <a:r>
              <a:rPr lang="nb-NO" dirty="0"/>
              <a:t>Mellomtittel</a:t>
            </a:r>
          </a:p>
        </p:txBody>
      </p:sp>
      <p:sp>
        <p:nvSpPr>
          <p:cNvPr id="10" name="Plassholder for tekst 23">
            <a:extLst>
              <a:ext uri="{FF2B5EF4-FFF2-40B4-BE49-F238E27FC236}">
                <a16:creationId xmlns:a16="http://schemas.microsoft.com/office/drawing/2014/main" id="{732844D1-CAD1-01B6-7A33-302B0F2B6DB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963007" y="6422625"/>
            <a:ext cx="2348743" cy="1653650"/>
          </a:xfrm>
        </p:spPr>
        <p:txBody>
          <a:bodyPr wrap="square" lIns="360000" tIns="0" rIns="360000" bIns="360000" anchor="t">
            <a:noAutofit/>
          </a:bodyPr>
          <a:lstStyle>
            <a:lvl1pPr marL="0" indent="0">
              <a:spcBef>
                <a:spcPts val="0"/>
              </a:spcBef>
              <a:buNone/>
              <a:defRPr sz="1100" b="0"/>
            </a:lvl1pPr>
          </a:lstStyle>
          <a:p>
            <a:pPr lvl="0"/>
            <a:r>
              <a:rPr lang="nb-NO" dirty="0"/>
              <a:t>En tekst som får fram essensen av arrangementet og trigger deltagelse. Husk at invitasjonen ikke skal være tettpakket, men oppleves innbydende.</a:t>
            </a:r>
          </a:p>
        </p:txBody>
      </p:sp>
      <p:sp>
        <p:nvSpPr>
          <p:cNvPr id="11" name="Plassholder for tekst 23">
            <a:extLst>
              <a:ext uri="{FF2B5EF4-FFF2-40B4-BE49-F238E27FC236}">
                <a16:creationId xmlns:a16="http://schemas.microsoft.com/office/drawing/2014/main" id="{4708E6B2-7F59-7ACA-36C7-2010304CCA6D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963007" y="8050262"/>
            <a:ext cx="2348743" cy="565837"/>
          </a:xfrm>
        </p:spPr>
        <p:txBody>
          <a:bodyPr wrap="square" lIns="360000" tIns="360000" rIns="360000" bIns="0" anchor="b">
            <a:noAutofit/>
          </a:bodyPr>
          <a:lstStyle>
            <a:lvl1pPr marL="0" indent="0">
              <a:buNone/>
              <a:defRPr sz="1250" b="1"/>
            </a:lvl1pPr>
          </a:lstStyle>
          <a:p>
            <a:pPr lvl="0"/>
            <a:r>
              <a:rPr lang="nb-NO" dirty="0"/>
              <a:t>Mellomtittel</a:t>
            </a:r>
          </a:p>
        </p:txBody>
      </p:sp>
      <p:sp>
        <p:nvSpPr>
          <p:cNvPr id="12" name="Plassholder for tekst 23">
            <a:extLst>
              <a:ext uri="{FF2B5EF4-FFF2-40B4-BE49-F238E27FC236}">
                <a16:creationId xmlns:a16="http://schemas.microsoft.com/office/drawing/2014/main" id="{BD19B367-5656-65AB-0215-118A0AFB4CC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963007" y="8759425"/>
            <a:ext cx="2348743" cy="1653650"/>
          </a:xfrm>
        </p:spPr>
        <p:txBody>
          <a:bodyPr wrap="square" lIns="360000" tIns="0" rIns="360000" bIns="360000" anchor="t">
            <a:noAutofit/>
          </a:bodyPr>
          <a:lstStyle>
            <a:lvl1pPr marL="0" indent="0">
              <a:spcBef>
                <a:spcPts val="0"/>
              </a:spcBef>
              <a:buNone/>
              <a:defRPr sz="1100" b="0"/>
            </a:lvl1pPr>
          </a:lstStyle>
          <a:p>
            <a:pPr lvl="0"/>
            <a:r>
              <a:rPr lang="nb-NO" dirty="0"/>
              <a:t>En tekst som får fram essensen av arrangementet og trigger deltagelse. Husk at invitasjonen ikke skal være tettpakket, men oppleves innbydende.</a:t>
            </a:r>
          </a:p>
        </p:txBody>
      </p:sp>
      <p:sp>
        <p:nvSpPr>
          <p:cNvPr id="13" name="Plassholder for tekst 23">
            <a:extLst>
              <a:ext uri="{FF2B5EF4-FFF2-40B4-BE49-F238E27FC236}">
                <a16:creationId xmlns:a16="http://schemas.microsoft.com/office/drawing/2014/main" id="{6AE63C86-33FF-F501-BF87-F3D1181B7C1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0878" y="8092657"/>
            <a:ext cx="3517055" cy="533602"/>
          </a:xfrm>
        </p:spPr>
        <p:txBody>
          <a:bodyPr wrap="square" lIns="360000" tIns="360000" rIns="360000" bIns="0" anchor="b">
            <a:noAutofit/>
          </a:bodyPr>
          <a:lstStyle>
            <a:lvl1pPr marL="0" indent="0">
              <a:buNone/>
              <a:defRPr sz="1250" b="1"/>
            </a:lvl1pPr>
          </a:lstStyle>
          <a:p>
            <a:pPr lvl="0"/>
            <a:r>
              <a:rPr lang="nb-NO" dirty="0"/>
              <a:t>Mellomtittel</a:t>
            </a:r>
          </a:p>
        </p:txBody>
      </p:sp>
      <p:sp>
        <p:nvSpPr>
          <p:cNvPr id="2" name="Plassholder for tekst 23">
            <a:extLst>
              <a:ext uri="{FF2B5EF4-FFF2-40B4-BE49-F238E27FC236}">
                <a16:creationId xmlns:a16="http://schemas.microsoft.com/office/drawing/2014/main" id="{2284D50B-CE74-F6B7-07AF-1998F418D652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261222" y="8639845"/>
            <a:ext cx="3517200" cy="274813"/>
          </a:xfrm>
        </p:spPr>
        <p:txBody>
          <a:bodyPr wrap="square" lIns="360000" tIns="108000" rIns="360000" bIns="0" anchor="t">
            <a:noAutofit/>
          </a:bodyPr>
          <a:lstStyle>
            <a:lvl1pPr marL="0" indent="0" algn="l">
              <a:buNone/>
              <a:defRPr sz="1100" b="0"/>
            </a:lvl1pPr>
          </a:lstStyle>
          <a:p>
            <a:pPr lvl="0"/>
            <a:r>
              <a:rPr lang="nb-NO" dirty="0"/>
              <a:t>Arrangeres i samarbeid med:</a:t>
            </a:r>
          </a:p>
        </p:txBody>
      </p:sp>
      <p:sp>
        <p:nvSpPr>
          <p:cNvPr id="14" name="Plassholder for bilde 4">
            <a:extLst>
              <a:ext uri="{FF2B5EF4-FFF2-40B4-BE49-F238E27FC236}">
                <a16:creationId xmlns:a16="http://schemas.microsoft.com/office/drawing/2014/main" id="{AEF0DF98-B7AF-CD61-1EC8-6769E9F078BA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622759" y="9437070"/>
            <a:ext cx="985233" cy="484000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nb-NO" dirty="0"/>
              <a:t>Sett inn logo</a:t>
            </a:r>
          </a:p>
        </p:txBody>
      </p:sp>
      <p:sp>
        <p:nvSpPr>
          <p:cNvPr id="15" name="Plassholder for bilde 4">
            <a:extLst>
              <a:ext uri="{FF2B5EF4-FFF2-40B4-BE49-F238E27FC236}">
                <a16:creationId xmlns:a16="http://schemas.microsoft.com/office/drawing/2014/main" id="{40B66A7A-0B4E-C807-7EB0-2C4D789E9752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2797738" y="9437069"/>
            <a:ext cx="985231" cy="486000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nb-NO" dirty="0"/>
              <a:t>Sett inn logo</a:t>
            </a:r>
          </a:p>
        </p:txBody>
      </p:sp>
      <p:sp>
        <p:nvSpPr>
          <p:cNvPr id="16" name="Rektangel 21">
            <a:extLst>
              <a:ext uri="{FF2B5EF4-FFF2-40B4-BE49-F238E27FC236}">
                <a16:creationId xmlns:a16="http://schemas.microsoft.com/office/drawing/2014/main" id="{C137F840-A73A-EF0C-E991-A3A2B9D7D04B}"/>
              </a:ext>
            </a:extLst>
          </p:cNvPr>
          <p:cNvSpPr>
            <a:spLocks/>
          </p:cNvSpPr>
          <p:nvPr userDrawn="1"/>
        </p:nvSpPr>
        <p:spPr>
          <a:xfrm>
            <a:off x="7866346" y="3312"/>
            <a:ext cx="5306315" cy="10688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7" name="Group 35">
            <a:extLst>
              <a:ext uri="{FF2B5EF4-FFF2-40B4-BE49-F238E27FC236}">
                <a16:creationId xmlns:a16="http://schemas.microsoft.com/office/drawing/2014/main" id="{F3B9BF78-9A77-B28B-765F-F5C416D24B8C}"/>
              </a:ext>
            </a:extLst>
          </p:cNvPr>
          <p:cNvGrpSpPr/>
          <p:nvPr userDrawn="1"/>
        </p:nvGrpSpPr>
        <p:grpSpPr>
          <a:xfrm>
            <a:off x="8168334" y="165771"/>
            <a:ext cx="1430478" cy="10233288"/>
            <a:chOff x="9952583" y="1216250"/>
            <a:chExt cx="1395196" cy="9470983"/>
          </a:xfrm>
        </p:grpSpPr>
        <p:sp>
          <p:nvSpPr>
            <p:cNvPr id="18" name="Rektangel 107">
              <a:extLst>
                <a:ext uri="{FF2B5EF4-FFF2-40B4-BE49-F238E27FC236}">
                  <a16:creationId xmlns:a16="http://schemas.microsoft.com/office/drawing/2014/main" id="{8D5588B4-95CA-653E-FE42-B0A75EA3232E}"/>
                </a:ext>
              </a:extLst>
            </p:cNvPr>
            <p:cNvSpPr/>
            <p:nvPr userDrawn="1"/>
          </p:nvSpPr>
          <p:spPr>
            <a:xfrm flipV="1">
              <a:off x="9952599" y="1533431"/>
              <a:ext cx="1395173" cy="450695"/>
            </a:xfrm>
            <a:prstGeom prst="rect">
              <a:avLst/>
            </a:prstGeom>
            <a:solidFill>
              <a:srgbClr val="0052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20" name="Rektangel 109">
              <a:extLst>
                <a:ext uri="{FF2B5EF4-FFF2-40B4-BE49-F238E27FC236}">
                  <a16:creationId xmlns:a16="http://schemas.microsoft.com/office/drawing/2014/main" id="{F499121D-C993-7314-A421-B1AA65E8357F}"/>
                </a:ext>
              </a:extLst>
            </p:cNvPr>
            <p:cNvSpPr/>
            <p:nvPr userDrawn="1"/>
          </p:nvSpPr>
          <p:spPr>
            <a:xfrm flipV="1">
              <a:off x="9952599" y="2155213"/>
              <a:ext cx="1395177" cy="450695"/>
            </a:xfrm>
            <a:prstGeom prst="rect">
              <a:avLst/>
            </a:prstGeom>
            <a:solidFill>
              <a:srgbClr val="1C6C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22" name="Rektangel 111">
              <a:extLst>
                <a:ext uri="{FF2B5EF4-FFF2-40B4-BE49-F238E27FC236}">
                  <a16:creationId xmlns:a16="http://schemas.microsoft.com/office/drawing/2014/main" id="{B4F53D00-B34A-245C-D069-985798F9B60F}"/>
                </a:ext>
              </a:extLst>
            </p:cNvPr>
            <p:cNvSpPr/>
            <p:nvPr userDrawn="1"/>
          </p:nvSpPr>
          <p:spPr>
            <a:xfrm flipV="1">
              <a:off x="9952595" y="2776997"/>
              <a:ext cx="1395180" cy="450695"/>
            </a:xfrm>
            <a:prstGeom prst="rect">
              <a:avLst/>
            </a:prstGeom>
            <a:solidFill>
              <a:srgbClr val="1482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25" name="Rektangel 113">
              <a:extLst>
                <a:ext uri="{FF2B5EF4-FFF2-40B4-BE49-F238E27FC236}">
                  <a16:creationId xmlns:a16="http://schemas.microsoft.com/office/drawing/2014/main" id="{0AB3944B-15C5-DCA9-6E76-B990FEAAAEF4}"/>
                </a:ext>
              </a:extLst>
            </p:cNvPr>
            <p:cNvSpPr/>
            <p:nvPr userDrawn="1"/>
          </p:nvSpPr>
          <p:spPr>
            <a:xfrm flipV="1">
              <a:off x="9952595" y="3398780"/>
              <a:ext cx="1395184" cy="450695"/>
            </a:xfrm>
            <a:prstGeom prst="rect">
              <a:avLst/>
            </a:prstGeom>
            <a:solidFill>
              <a:srgbClr val="009B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26" name="Rektangel 115">
              <a:extLst>
                <a:ext uri="{FF2B5EF4-FFF2-40B4-BE49-F238E27FC236}">
                  <a16:creationId xmlns:a16="http://schemas.microsoft.com/office/drawing/2014/main" id="{6C3FAC55-E8D0-3123-2D55-CFCD6E7125DF}"/>
                </a:ext>
              </a:extLst>
            </p:cNvPr>
            <p:cNvSpPr/>
            <p:nvPr userDrawn="1"/>
          </p:nvSpPr>
          <p:spPr>
            <a:xfrm flipV="1">
              <a:off x="9952583" y="4020564"/>
              <a:ext cx="1395190" cy="450695"/>
            </a:xfrm>
            <a:prstGeom prst="rect">
              <a:avLst/>
            </a:prstGeom>
            <a:solidFill>
              <a:srgbClr val="1F95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27" name="Rektangel 117">
              <a:extLst>
                <a:ext uri="{FF2B5EF4-FFF2-40B4-BE49-F238E27FC236}">
                  <a16:creationId xmlns:a16="http://schemas.microsoft.com/office/drawing/2014/main" id="{B482AC54-60E9-FDEC-161A-135D890252C1}"/>
                </a:ext>
              </a:extLst>
            </p:cNvPr>
            <p:cNvSpPr/>
            <p:nvPr userDrawn="1"/>
          </p:nvSpPr>
          <p:spPr>
            <a:xfrm flipV="1">
              <a:off x="9952583" y="4642346"/>
              <a:ext cx="1395194" cy="450695"/>
            </a:xfrm>
            <a:prstGeom prst="rect">
              <a:avLst/>
            </a:prstGeom>
            <a:solidFill>
              <a:srgbClr val="2F75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28" name="Rektangel 119">
              <a:extLst>
                <a:ext uri="{FF2B5EF4-FFF2-40B4-BE49-F238E27FC236}">
                  <a16:creationId xmlns:a16="http://schemas.microsoft.com/office/drawing/2014/main" id="{14E1F1EF-F951-B968-9CC5-8E35DAFDBD2C}"/>
                </a:ext>
              </a:extLst>
            </p:cNvPr>
            <p:cNvSpPr/>
            <p:nvPr userDrawn="1"/>
          </p:nvSpPr>
          <p:spPr>
            <a:xfrm flipV="1">
              <a:off x="9952583" y="5264129"/>
              <a:ext cx="1395194" cy="450695"/>
            </a:xfrm>
            <a:prstGeom prst="rect">
              <a:avLst/>
            </a:prstGeom>
            <a:solidFill>
              <a:srgbClr val="A598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29" name="Rektangel 121">
              <a:extLst>
                <a:ext uri="{FF2B5EF4-FFF2-40B4-BE49-F238E27FC236}">
                  <a16:creationId xmlns:a16="http://schemas.microsoft.com/office/drawing/2014/main" id="{AC1A82D4-8ED2-228D-45FD-A1E8123B0309}"/>
                </a:ext>
              </a:extLst>
            </p:cNvPr>
            <p:cNvSpPr/>
            <p:nvPr userDrawn="1"/>
          </p:nvSpPr>
          <p:spPr>
            <a:xfrm flipV="1">
              <a:off x="9952583" y="5885913"/>
              <a:ext cx="1395194" cy="450695"/>
            </a:xfrm>
            <a:prstGeom prst="rect">
              <a:avLst/>
            </a:prstGeom>
            <a:solidFill>
              <a:srgbClr val="7B7B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30" name="Rektangel 123">
              <a:extLst>
                <a:ext uri="{FF2B5EF4-FFF2-40B4-BE49-F238E27FC236}">
                  <a16:creationId xmlns:a16="http://schemas.microsoft.com/office/drawing/2014/main" id="{7A905B21-69D1-84B8-A62C-94E318891601}"/>
                </a:ext>
              </a:extLst>
            </p:cNvPr>
            <p:cNvSpPr/>
            <p:nvPr userDrawn="1"/>
          </p:nvSpPr>
          <p:spPr>
            <a:xfrm flipV="1">
              <a:off x="9952583" y="6507695"/>
              <a:ext cx="1395194" cy="450695"/>
            </a:xfrm>
            <a:prstGeom prst="rect">
              <a:avLst/>
            </a:prstGeom>
            <a:solidFill>
              <a:srgbClr val="7270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31" name="Rektangel 125">
              <a:extLst>
                <a:ext uri="{FF2B5EF4-FFF2-40B4-BE49-F238E27FC236}">
                  <a16:creationId xmlns:a16="http://schemas.microsoft.com/office/drawing/2014/main" id="{BD3DB165-A4F1-1465-E94C-A6B25920B549}"/>
                </a:ext>
              </a:extLst>
            </p:cNvPr>
            <p:cNvSpPr/>
            <p:nvPr userDrawn="1"/>
          </p:nvSpPr>
          <p:spPr>
            <a:xfrm flipV="1">
              <a:off x="9952583" y="7129479"/>
              <a:ext cx="1395194" cy="450695"/>
            </a:xfrm>
            <a:prstGeom prst="rect">
              <a:avLst/>
            </a:prstGeom>
            <a:solidFill>
              <a:srgbClr val="8A6C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32" name="Rektangel 127">
              <a:extLst>
                <a:ext uri="{FF2B5EF4-FFF2-40B4-BE49-F238E27FC236}">
                  <a16:creationId xmlns:a16="http://schemas.microsoft.com/office/drawing/2014/main" id="{58B3342A-0528-5C1D-BF01-219CACC6220B}"/>
                </a:ext>
              </a:extLst>
            </p:cNvPr>
            <p:cNvSpPr/>
            <p:nvPr userDrawn="1"/>
          </p:nvSpPr>
          <p:spPr>
            <a:xfrm flipV="1">
              <a:off x="9952583" y="7751262"/>
              <a:ext cx="1395194" cy="450695"/>
            </a:xfrm>
            <a:prstGeom prst="rect">
              <a:avLst/>
            </a:prstGeom>
            <a:solidFill>
              <a:srgbClr val="BC7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33" name="Rektangel 129">
              <a:extLst>
                <a:ext uri="{FF2B5EF4-FFF2-40B4-BE49-F238E27FC236}">
                  <a16:creationId xmlns:a16="http://schemas.microsoft.com/office/drawing/2014/main" id="{83C317BB-FB65-4E8E-4610-BAFBA68438EA}"/>
                </a:ext>
              </a:extLst>
            </p:cNvPr>
            <p:cNvSpPr/>
            <p:nvPr userDrawn="1"/>
          </p:nvSpPr>
          <p:spPr>
            <a:xfrm flipV="1">
              <a:off x="9952583" y="8373044"/>
              <a:ext cx="1395194" cy="450695"/>
            </a:xfrm>
            <a:prstGeom prst="rect">
              <a:avLst/>
            </a:prstGeom>
            <a:solidFill>
              <a:srgbClr val="9969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34" name="Rektangel 131">
              <a:extLst>
                <a:ext uri="{FF2B5EF4-FFF2-40B4-BE49-F238E27FC236}">
                  <a16:creationId xmlns:a16="http://schemas.microsoft.com/office/drawing/2014/main" id="{387BD9F4-5880-115A-092A-688C94F786C8}"/>
                </a:ext>
              </a:extLst>
            </p:cNvPr>
            <p:cNvSpPr/>
            <p:nvPr userDrawn="1"/>
          </p:nvSpPr>
          <p:spPr>
            <a:xfrm flipV="1">
              <a:off x="9952583" y="8994828"/>
              <a:ext cx="1395194" cy="450695"/>
            </a:xfrm>
            <a:prstGeom prst="rect">
              <a:avLst/>
            </a:prstGeom>
            <a:solidFill>
              <a:srgbClr val="B717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35" name="Rektangel 133">
              <a:extLst>
                <a:ext uri="{FF2B5EF4-FFF2-40B4-BE49-F238E27FC236}">
                  <a16:creationId xmlns:a16="http://schemas.microsoft.com/office/drawing/2014/main" id="{3EFF7CF3-6778-FCCA-6A91-9F45BE64C154}"/>
                </a:ext>
              </a:extLst>
            </p:cNvPr>
            <p:cNvSpPr/>
            <p:nvPr userDrawn="1"/>
          </p:nvSpPr>
          <p:spPr>
            <a:xfrm flipV="1">
              <a:off x="9952583" y="9616606"/>
              <a:ext cx="1395194" cy="450695"/>
            </a:xfrm>
            <a:prstGeom prst="rect">
              <a:avLst/>
            </a:prstGeom>
            <a:solidFill>
              <a:srgbClr val="5A2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36" name="TekstSylinder 105">
              <a:extLst>
                <a:ext uri="{FF2B5EF4-FFF2-40B4-BE49-F238E27FC236}">
                  <a16:creationId xmlns:a16="http://schemas.microsoft.com/office/drawing/2014/main" id="{14C3E629-98BB-8AD2-2C73-EC2407F34330}"/>
                </a:ext>
              </a:extLst>
            </p:cNvPr>
            <p:cNvSpPr txBox="1"/>
            <p:nvPr userDrawn="1"/>
          </p:nvSpPr>
          <p:spPr>
            <a:xfrm>
              <a:off x="9952583" y="1216250"/>
              <a:ext cx="1395172" cy="227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000" dirty="0"/>
                <a:t>Fargepalett</a:t>
              </a:r>
            </a:p>
          </p:txBody>
        </p:sp>
        <p:sp>
          <p:nvSpPr>
            <p:cNvPr id="37" name="Rektangel 133">
              <a:extLst>
                <a:ext uri="{FF2B5EF4-FFF2-40B4-BE49-F238E27FC236}">
                  <a16:creationId xmlns:a16="http://schemas.microsoft.com/office/drawing/2014/main" id="{F79E8C68-9FEE-D617-9270-5A7C1A302A45}"/>
                </a:ext>
              </a:extLst>
            </p:cNvPr>
            <p:cNvSpPr/>
            <p:nvPr userDrawn="1"/>
          </p:nvSpPr>
          <p:spPr>
            <a:xfrm flipV="1">
              <a:off x="9952583" y="10236538"/>
              <a:ext cx="1395194" cy="450695"/>
            </a:xfrm>
            <a:prstGeom prst="rect">
              <a:avLst/>
            </a:prstGeom>
            <a:solidFill>
              <a:srgbClr val="4146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77F0DE41-4AA6-85F2-BF4F-0DE89E06DEF4}"/>
              </a:ext>
            </a:extLst>
          </p:cNvPr>
          <p:cNvSpPr txBox="1"/>
          <p:nvPr userDrawn="1"/>
        </p:nvSpPr>
        <p:spPr>
          <a:xfrm>
            <a:off x="9869110" y="165771"/>
            <a:ext cx="313127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200" b="1" noProof="0" dirty="0"/>
              <a:t>Velg ikon fra vår ikonpakke</a:t>
            </a: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nb-NO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 vår designmanual </a:t>
            </a:r>
            <a:r>
              <a:rPr lang="nb-NO" sz="1200" b="0" i="0" u="non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</a:t>
            </a:r>
            <a:r>
              <a:rPr lang="nb-NO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ar vi en startpakke med spesialtilpassede ikoner for bruk i PowerPoint. Ikonene har ideell størrelse for plassering i den sirkelformede plassholderen og trenger ikke tilpasning.  </a:t>
            </a: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nb-NO" sz="1200" dirty="0"/>
              <a:t>Last ned</a:t>
            </a:r>
            <a:r>
              <a:rPr lang="nb-NO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filen «SVG for PowerPoint» </a:t>
            </a:r>
            <a:r>
              <a:rPr lang="nb-NO" sz="1200" dirty="0"/>
              <a:t>fra </a:t>
            </a:r>
            <a:r>
              <a:rPr lang="nb-NO" sz="1200" dirty="0" err="1"/>
              <a:t>www.telemarkfylke.no</a:t>
            </a:r>
            <a:r>
              <a:rPr lang="nb-NO" sz="1200" dirty="0"/>
              <a:t>/ikoner. Etter å ha lagret filen må du pakke den ut. Det gjør du </a:t>
            </a:r>
            <a:r>
              <a:rPr lang="nb-NO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ved å </a:t>
            </a:r>
            <a:r>
              <a:rPr lang="nb-NO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høyreklikke</a:t>
            </a:r>
            <a:r>
              <a:rPr lang="nb-NO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på filen og velge «Pakk ut alle».  </a:t>
            </a: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nb-NO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Klikk på ikonet i plassholderen for å sette inn ikon. Hvis du allerede har plassert inn et ikon,</a:t>
            </a:r>
            <a:r>
              <a:rPr lang="nb-NO" sz="1200" dirty="0"/>
              <a:t> men ikke ønsker å bruke det, </a:t>
            </a:r>
            <a:r>
              <a:rPr lang="nb-NO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marker og slett det før du velger et nytt.</a:t>
            </a:r>
          </a:p>
        </p:txBody>
      </p:sp>
    </p:spTree>
    <p:extLst>
      <p:ext uri="{BB962C8B-B14F-4D97-AF65-F5344CB8AC3E}">
        <p14:creationId xmlns:p14="http://schemas.microsoft.com/office/powerpoint/2010/main" val="35915130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381" userDrawn="1">
          <p15:clr>
            <a:srgbClr val="FBAE40"/>
          </p15:clr>
        </p15:guide>
        <p15:guide id="6" orient="horz" pos="6565" userDrawn="1">
          <p15:clr>
            <a:srgbClr val="FBAE40"/>
          </p15:clr>
        </p15:guide>
        <p15:guide id="8" pos="4604" userDrawn="1">
          <p15:clr>
            <a:srgbClr val="FBAE40"/>
          </p15:clr>
        </p15:guide>
        <p15:guide id="9" pos="158" userDrawn="1">
          <p15:clr>
            <a:srgbClr val="FBAE40"/>
          </p15:clr>
        </p15:guide>
        <p15:guide id="11" orient="horz" pos="2211" userDrawn="1">
          <p15:clr>
            <a:srgbClr val="FBAE40"/>
          </p15:clr>
        </p15:guide>
        <p15:guide id="14" orient="horz" pos="147" userDrawn="1">
          <p15:clr>
            <a:srgbClr val="FBAE40"/>
          </p15:clr>
        </p15:guide>
        <p15:guide id="15" pos="385" userDrawn="1">
          <p15:clr>
            <a:srgbClr val="FBAE40"/>
          </p15:clr>
        </p15:guide>
        <p15:guide id="16" pos="4377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sidig - forside med samarbeidspartnere">
    <p:bg>
      <p:bgPr>
        <a:solidFill>
          <a:srgbClr val="A598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99FCB54D-0E91-93A6-B386-ECC957FE4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87158" y="8032368"/>
            <a:ext cx="7192619" cy="2439041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6" name="Freeform 45">
            <a:extLst>
              <a:ext uri="{FF2B5EF4-FFF2-40B4-BE49-F238E27FC236}">
                <a16:creationId xmlns:a16="http://schemas.microsoft.com/office/drawing/2014/main" id="{6089219A-A1B1-2FCF-1656-6651C9AB3B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7559675" cy="10691813"/>
          </a:xfrm>
          <a:custGeom>
            <a:avLst/>
            <a:gdLst>
              <a:gd name="connsiteX0" fmla="*/ 253760 w 7559675"/>
              <a:gd name="connsiteY0" fmla="*/ 8089092 h 10691813"/>
              <a:gd name="connsiteX1" fmla="*/ 253760 w 7559675"/>
              <a:gd name="connsiteY1" fmla="*/ 10439892 h 10691813"/>
              <a:gd name="connsiteX2" fmla="*/ 3790147 w 7559675"/>
              <a:gd name="connsiteY2" fmla="*/ 10439892 h 10691813"/>
              <a:gd name="connsiteX3" fmla="*/ 3790147 w 7559675"/>
              <a:gd name="connsiteY3" fmla="*/ 8089092 h 10691813"/>
              <a:gd name="connsiteX4" fmla="*/ 254372 w 7559675"/>
              <a:gd name="connsiteY4" fmla="*/ 3379442 h 10691813"/>
              <a:gd name="connsiteX5" fmla="*/ 254372 w 7559675"/>
              <a:gd name="connsiteY5" fmla="*/ 3383903 h 10691813"/>
              <a:gd name="connsiteX6" fmla="*/ 253760 w 7559675"/>
              <a:gd name="connsiteY6" fmla="*/ 3383903 h 10691813"/>
              <a:gd name="connsiteX7" fmla="*/ 253427 w 7559675"/>
              <a:gd name="connsiteY7" fmla="*/ 3383903 h 10691813"/>
              <a:gd name="connsiteX8" fmla="*/ 253427 w 7559675"/>
              <a:gd name="connsiteY8" fmla="*/ 5738302 h 10691813"/>
              <a:gd name="connsiteX9" fmla="*/ 253760 w 7559675"/>
              <a:gd name="connsiteY9" fmla="*/ 5738302 h 10691813"/>
              <a:gd name="connsiteX10" fmla="*/ 253760 w 7559675"/>
              <a:gd name="connsiteY10" fmla="*/ 5741903 h 10691813"/>
              <a:gd name="connsiteX11" fmla="*/ 2611760 w 7559675"/>
              <a:gd name="connsiteY11" fmla="*/ 5741903 h 10691813"/>
              <a:gd name="connsiteX12" fmla="*/ 2611760 w 7559675"/>
              <a:gd name="connsiteY12" fmla="*/ 5737442 h 10691813"/>
              <a:gd name="connsiteX13" fmla="*/ 2612372 w 7559675"/>
              <a:gd name="connsiteY13" fmla="*/ 5737442 h 10691813"/>
              <a:gd name="connsiteX14" fmla="*/ 2612372 w 7559675"/>
              <a:gd name="connsiteY14" fmla="*/ 4560107 h 10691813"/>
              <a:gd name="connsiteX15" fmla="*/ 2618375 w 7559675"/>
              <a:gd name="connsiteY15" fmla="*/ 4678988 h 10691813"/>
              <a:gd name="connsiteX16" fmla="*/ 3791288 w 7559675"/>
              <a:gd name="connsiteY16" fmla="*/ 5737442 h 10691813"/>
              <a:gd name="connsiteX17" fmla="*/ 4964201 w 7559675"/>
              <a:gd name="connsiteY17" fmla="*/ 4678988 h 10691813"/>
              <a:gd name="connsiteX18" fmla="*/ 4970204 w 7559675"/>
              <a:gd name="connsiteY18" fmla="*/ 4560107 h 10691813"/>
              <a:gd name="connsiteX19" fmla="*/ 4970204 w 7559675"/>
              <a:gd name="connsiteY19" fmla="*/ 5737442 h 10691813"/>
              <a:gd name="connsiteX20" fmla="*/ 7328204 w 7559675"/>
              <a:gd name="connsiteY20" fmla="*/ 5737442 h 10691813"/>
              <a:gd name="connsiteX21" fmla="*/ 7316186 w 7559675"/>
              <a:gd name="connsiteY21" fmla="*/ 5499150 h 10691813"/>
              <a:gd name="connsiteX22" fmla="*/ 4970204 w 7559675"/>
              <a:gd name="connsiteY22" fmla="*/ 3379442 h 10691813"/>
              <a:gd name="connsiteX23" fmla="*/ 4970204 w 7559675"/>
              <a:gd name="connsiteY23" fmla="*/ 4556778 h 10691813"/>
              <a:gd name="connsiteX24" fmla="*/ 4964201 w 7559675"/>
              <a:gd name="connsiteY24" fmla="*/ 4437896 h 10691813"/>
              <a:gd name="connsiteX25" fmla="*/ 3791288 w 7559675"/>
              <a:gd name="connsiteY25" fmla="*/ 3379442 h 10691813"/>
              <a:gd name="connsiteX26" fmla="*/ 2618375 w 7559675"/>
              <a:gd name="connsiteY26" fmla="*/ 4437896 h 10691813"/>
              <a:gd name="connsiteX27" fmla="*/ 2612372 w 7559675"/>
              <a:gd name="connsiteY27" fmla="*/ 4556778 h 10691813"/>
              <a:gd name="connsiteX28" fmla="*/ 2612372 w 7559675"/>
              <a:gd name="connsiteY28" fmla="*/ 3379442 h 10691813"/>
              <a:gd name="connsiteX29" fmla="*/ 0 w 7559675"/>
              <a:gd name="connsiteY29" fmla="*/ 0 h 10691813"/>
              <a:gd name="connsiteX30" fmla="*/ 7559675 w 7559675"/>
              <a:gd name="connsiteY30" fmla="*/ 0 h 10691813"/>
              <a:gd name="connsiteX31" fmla="*/ 7559675 w 7559675"/>
              <a:gd name="connsiteY31" fmla="*/ 10691813 h 10691813"/>
              <a:gd name="connsiteX32" fmla="*/ 0 w 7559675"/>
              <a:gd name="connsiteY32" fmla="*/ 10691813 h 10691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559675" h="10691813">
                <a:moveTo>
                  <a:pt x="253760" y="8089092"/>
                </a:moveTo>
                <a:lnTo>
                  <a:pt x="253760" y="10439892"/>
                </a:lnTo>
                <a:lnTo>
                  <a:pt x="3790147" y="10439892"/>
                </a:lnTo>
                <a:lnTo>
                  <a:pt x="3790147" y="8089092"/>
                </a:lnTo>
                <a:close/>
                <a:moveTo>
                  <a:pt x="254372" y="3379442"/>
                </a:moveTo>
                <a:lnTo>
                  <a:pt x="254372" y="3383903"/>
                </a:lnTo>
                <a:lnTo>
                  <a:pt x="253760" y="3383903"/>
                </a:lnTo>
                <a:lnTo>
                  <a:pt x="253427" y="3383903"/>
                </a:lnTo>
                <a:lnTo>
                  <a:pt x="253427" y="5738302"/>
                </a:lnTo>
                <a:lnTo>
                  <a:pt x="253760" y="5738302"/>
                </a:lnTo>
                <a:lnTo>
                  <a:pt x="253760" y="5741903"/>
                </a:lnTo>
                <a:lnTo>
                  <a:pt x="2611760" y="5741903"/>
                </a:lnTo>
                <a:lnTo>
                  <a:pt x="2611760" y="5737442"/>
                </a:lnTo>
                <a:lnTo>
                  <a:pt x="2612372" y="5737442"/>
                </a:lnTo>
                <a:lnTo>
                  <a:pt x="2612372" y="4560107"/>
                </a:lnTo>
                <a:lnTo>
                  <a:pt x="2618375" y="4678988"/>
                </a:lnTo>
                <a:cubicBezTo>
                  <a:pt x="2678752" y="5273506"/>
                  <a:pt x="3180841" y="5737442"/>
                  <a:pt x="3791288" y="5737442"/>
                </a:cubicBezTo>
                <a:cubicBezTo>
                  <a:pt x="4401736" y="5737442"/>
                  <a:pt x="4903825" y="5273506"/>
                  <a:pt x="4964201" y="4678988"/>
                </a:cubicBezTo>
                <a:lnTo>
                  <a:pt x="4970204" y="4560107"/>
                </a:lnTo>
                <a:lnTo>
                  <a:pt x="4970204" y="5737442"/>
                </a:lnTo>
                <a:lnTo>
                  <a:pt x="7328204" y="5737442"/>
                </a:lnTo>
                <a:lnTo>
                  <a:pt x="7316186" y="5499150"/>
                </a:lnTo>
                <a:cubicBezTo>
                  <a:pt x="7195426" y="4308541"/>
                  <a:pt x="6191179" y="3379442"/>
                  <a:pt x="4970204" y="3379442"/>
                </a:cubicBezTo>
                <a:lnTo>
                  <a:pt x="4970204" y="4556778"/>
                </a:lnTo>
                <a:lnTo>
                  <a:pt x="4964201" y="4437896"/>
                </a:lnTo>
                <a:cubicBezTo>
                  <a:pt x="4903825" y="3843378"/>
                  <a:pt x="4401736" y="3379442"/>
                  <a:pt x="3791288" y="3379442"/>
                </a:cubicBezTo>
                <a:cubicBezTo>
                  <a:pt x="3180841" y="3379442"/>
                  <a:pt x="2678752" y="3843378"/>
                  <a:pt x="2618375" y="4437896"/>
                </a:cubicBezTo>
                <a:lnTo>
                  <a:pt x="2612372" y="4556778"/>
                </a:lnTo>
                <a:lnTo>
                  <a:pt x="2612372" y="3379442"/>
                </a:lnTo>
                <a:close/>
                <a:moveTo>
                  <a:pt x="0" y="0"/>
                </a:moveTo>
                <a:lnTo>
                  <a:pt x="7559675" y="0"/>
                </a:lnTo>
                <a:lnTo>
                  <a:pt x="7559675" y="10691813"/>
                </a:lnTo>
                <a:lnTo>
                  <a:pt x="0" y="106918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NO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C575CA2E-80B1-9F7D-FD5D-0D545B0C6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39717" y="3355975"/>
            <a:ext cx="2372905" cy="242467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A87CB9A-A7EC-A989-95B8-CFC16E9F9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612622" y="3355975"/>
            <a:ext cx="4736716" cy="2424673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8" name="Tittel 7">
            <a:extLst>
              <a:ext uri="{FF2B5EF4-FFF2-40B4-BE49-F238E27FC236}">
                <a16:creationId xmlns:a16="http://schemas.microsoft.com/office/drawing/2014/main" id="{7C20D391-1273-B1AD-B5B9-5003ABA24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836" y="1611314"/>
            <a:ext cx="6335999" cy="123110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 dirty="0"/>
              <a:t>Tittel på tosidig invitasjon med illustrasjonsbilde</a:t>
            </a:r>
          </a:p>
        </p:txBody>
      </p:sp>
      <p:sp>
        <p:nvSpPr>
          <p:cNvPr id="59" name="Plassholder for tekst 23">
            <a:extLst>
              <a:ext uri="{FF2B5EF4-FFF2-40B4-BE49-F238E27FC236}">
                <a16:creationId xmlns:a16="http://schemas.microsoft.com/office/drawing/2014/main" id="{38E23DBF-4171-74E9-DB3C-34CDDB0E2E5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8566" y="3383904"/>
            <a:ext cx="2342270" cy="1182745"/>
          </a:xfrm>
        </p:spPr>
        <p:txBody>
          <a:bodyPr wrap="square" lIns="360000" tIns="360000" rIns="360000" bIns="36000" anchor="b">
            <a:no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b-NO" dirty="0"/>
              <a:t>Dag, dato, tidspunkt</a:t>
            </a:r>
          </a:p>
        </p:txBody>
      </p:sp>
      <p:sp>
        <p:nvSpPr>
          <p:cNvPr id="60" name="Plassholder for tekst 23">
            <a:extLst>
              <a:ext uri="{FF2B5EF4-FFF2-40B4-BE49-F238E27FC236}">
                <a16:creationId xmlns:a16="http://schemas.microsoft.com/office/drawing/2014/main" id="{905D18FE-8381-A7BE-5BB1-DE31F99B4EF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58566" y="4555562"/>
            <a:ext cx="2342270" cy="1182744"/>
          </a:xfrm>
        </p:spPr>
        <p:txBody>
          <a:bodyPr wrap="square" lIns="360000" tIns="36000" rIns="360000" bIns="360000" anchor="t">
            <a:noAutofit/>
          </a:bodyPr>
          <a:lstStyle>
            <a:lvl1pPr marL="0" indent="0">
              <a:buNone/>
              <a:defRPr sz="1250" b="0"/>
            </a:lvl1pPr>
          </a:lstStyle>
          <a:p>
            <a:pPr lvl="0"/>
            <a:r>
              <a:rPr lang="nb-NO" dirty="0"/>
              <a:t>Detaljer om sted, inngang, adresse eller lignende.</a:t>
            </a:r>
          </a:p>
        </p:txBody>
      </p:sp>
      <p:sp>
        <p:nvSpPr>
          <p:cNvPr id="58" name="Forside ikon">
            <a:extLst>
              <a:ext uri="{FF2B5EF4-FFF2-40B4-BE49-F238E27FC236}">
                <a16:creationId xmlns:a16="http://schemas.microsoft.com/office/drawing/2014/main" id="{D8C785A8-0EFA-52A2-139A-904AADC38A18}"/>
              </a:ext>
            </a:extLst>
          </p:cNvPr>
          <p:cNvSpPr>
            <a:spLocks noGrp="1" noChangeAspect="1"/>
          </p:cNvSpPr>
          <p:nvPr>
            <p:ph type="pic" sz="quarter" idx="47" hasCustomPrompt="1"/>
          </p:nvPr>
        </p:nvSpPr>
        <p:spPr>
          <a:xfrm>
            <a:off x="2608458" y="3367665"/>
            <a:ext cx="2358000" cy="2358000"/>
          </a:xfrm>
          <a:prstGeom prst="ellipse">
            <a:avLst/>
          </a:prstGeom>
          <a:noFill/>
        </p:spPr>
        <p:txBody>
          <a:bodyPr lIns="108000" tIns="0" rIns="108000" bIns="108000"/>
          <a:lstStyle>
            <a:lvl1pPr marL="0" indent="0" algn="ctr">
              <a:buNone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under for å sette inn ønsket ikon. </a:t>
            </a:r>
            <a:r>
              <a:rPr lang="nb-NO" b="0" i="0" dirty="0">
                <a:solidFill>
                  <a:srgbClr val="000000"/>
                </a:solidFill>
                <a:effectLst/>
                <a:latin typeface="WordVisi_MSFontService"/>
              </a:rPr>
              <a:t>Se oppskrift til høyre for lysbildet.</a:t>
            </a:r>
            <a:endParaRPr lang="nb-NO" dirty="0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7AF86C22-A0F2-AD10-2FEE-60780296F6C8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253760" y="5738292"/>
            <a:ext cx="7075187" cy="2354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noProof="0" dirty="0"/>
              <a:t>Klikk på ikonet i bildefeltet for å sette inn bilde </a:t>
            </a:r>
          </a:p>
        </p:txBody>
      </p:sp>
      <p:sp>
        <p:nvSpPr>
          <p:cNvPr id="75" name="Text Placeholder 48">
            <a:extLst>
              <a:ext uri="{FF2B5EF4-FFF2-40B4-BE49-F238E27FC236}">
                <a16:creationId xmlns:a16="http://schemas.microsoft.com/office/drawing/2014/main" id="{87E0BC05-1E8A-FB19-59AC-1F3392E07DB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62781" y="10153304"/>
            <a:ext cx="3517056" cy="283906"/>
          </a:xfrm>
        </p:spPr>
        <p:txBody>
          <a:bodyPr wrap="square" lIns="72000" tIns="72000" rIns="0" bIns="72000" anchor="b" anchorCtr="0">
            <a:spAutoFit/>
          </a:bodyPr>
          <a:lstStyle>
            <a:lvl1pPr marL="0" indent="0" algn="l">
              <a:buNone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NO" dirty="0"/>
              <a:t>Foto: Navn Navnesen</a:t>
            </a:r>
          </a:p>
        </p:txBody>
      </p:sp>
      <p:sp>
        <p:nvSpPr>
          <p:cNvPr id="2" name="Plassholder for tekst 23">
            <a:extLst>
              <a:ext uri="{FF2B5EF4-FFF2-40B4-BE49-F238E27FC236}">
                <a16:creationId xmlns:a16="http://schemas.microsoft.com/office/drawing/2014/main" id="{23B1D3E4-3C35-8B91-163D-9FB11EC1DDA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0878" y="8092657"/>
            <a:ext cx="3517055" cy="533602"/>
          </a:xfrm>
        </p:spPr>
        <p:txBody>
          <a:bodyPr wrap="square" lIns="360000" tIns="360000" rIns="360000" bIns="0" anchor="b">
            <a:noAutofit/>
          </a:bodyPr>
          <a:lstStyle>
            <a:lvl1pPr marL="0" indent="0">
              <a:buNone/>
              <a:defRPr sz="1250" b="1"/>
            </a:lvl1pPr>
          </a:lstStyle>
          <a:p>
            <a:pPr lvl="0"/>
            <a:r>
              <a:rPr lang="nb-NO" dirty="0"/>
              <a:t>Mellomtittel</a:t>
            </a:r>
          </a:p>
        </p:txBody>
      </p:sp>
      <p:sp>
        <p:nvSpPr>
          <p:cNvPr id="3" name="Plassholder for tekst 23">
            <a:extLst>
              <a:ext uri="{FF2B5EF4-FFF2-40B4-BE49-F238E27FC236}">
                <a16:creationId xmlns:a16="http://schemas.microsoft.com/office/drawing/2014/main" id="{8E93D3C3-4AEC-1751-22DD-65298A43B30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60878" y="8762551"/>
            <a:ext cx="3517055" cy="1329565"/>
          </a:xfrm>
        </p:spPr>
        <p:txBody>
          <a:bodyPr wrap="square" lIns="360000" tIns="0" rIns="360000" bIns="360000" anchor="t">
            <a:noAutofit/>
          </a:bodyPr>
          <a:lstStyle>
            <a:lvl1pPr marL="0" indent="0">
              <a:spcBef>
                <a:spcPts val="0"/>
              </a:spcBef>
              <a:buNone/>
              <a:defRPr sz="1100" b="0"/>
            </a:lvl1pPr>
          </a:lstStyle>
          <a:p>
            <a:pPr lvl="0"/>
            <a:r>
              <a:rPr lang="nb-NO" dirty="0"/>
              <a:t>En tekst som får fram essensen av arrangementet og trigger deltagelse. Husk at invitasjonen ikke skal være tettpakket, men oppleves innbydende.</a:t>
            </a:r>
          </a:p>
        </p:txBody>
      </p:sp>
      <p:sp>
        <p:nvSpPr>
          <p:cNvPr id="28" name="Plassholder for tekst 23">
            <a:extLst>
              <a:ext uri="{FF2B5EF4-FFF2-40B4-BE49-F238E27FC236}">
                <a16:creationId xmlns:a16="http://schemas.microsoft.com/office/drawing/2014/main" id="{2F58E844-36DD-E9B8-83A7-FF51F3E93C5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785055" y="8099892"/>
            <a:ext cx="3517200" cy="619126"/>
          </a:xfrm>
        </p:spPr>
        <p:txBody>
          <a:bodyPr wrap="square" lIns="360000" tIns="360000" rIns="360000" bIns="0" anchor="t">
            <a:noAutofit/>
          </a:bodyPr>
          <a:lstStyle>
            <a:lvl1pPr marL="0" indent="0" algn="ctr">
              <a:buNone/>
              <a:defRPr sz="1100" b="0"/>
            </a:lvl1pPr>
          </a:lstStyle>
          <a:p>
            <a:pPr lvl="0"/>
            <a:r>
              <a:rPr lang="nb-NO" dirty="0"/>
              <a:t>Arrangeres i samarbeid med:</a:t>
            </a:r>
          </a:p>
        </p:txBody>
      </p:sp>
      <p:sp>
        <p:nvSpPr>
          <p:cNvPr id="6" name="Plassholder for bilde 4">
            <a:extLst>
              <a:ext uri="{FF2B5EF4-FFF2-40B4-BE49-F238E27FC236}">
                <a16:creationId xmlns:a16="http://schemas.microsoft.com/office/drawing/2014/main" id="{F026C348-6366-7CD7-E325-E86DED689F0B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5053257" y="8914657"/>
            <a:ext cx="985233" cy="486000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nb-NO" dirty="0"/>
              <a:t>Sett inn logo</a:t>
            </a:r>
          </a:p>
        </p:txBody>
      </p:sp>
      <p:sp>
        <p:nvSpPr>
          <p:cNvPr id="9" name="Plassholder for bilde 4">
            <a:extLst>
              <a:ext uri="{FF2B5EF4-FFF2-40B4-BE49-F238E27FC236}">
                <a16:creationId xmlns:a16="http://schemas.microsoft.com/office/drawing/2014/main" id="{3DDD96ED-DEEC-1304-B074-E8EFB0F43B8D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5053257" y="9690122"/>
            <a:ext cx="985231" cy="486000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nb-NO" dirty="0"/>
              <a:t>Sett inn logo</a:t>
            </a:r>
          </a:p>
        </p:txBody>
      </p:sp>
      <p:sp>
        <p:nvSpPr>
          <p:cNvPr id="19" name="nettsted">
            <a:extLst>
              <a:ext uri="{FF2B5EF4-FFF2-40B4-BE49-F238E27FC236}">
                <a16:creationId xmlns:a16="http://schemas.microsoft.com/office/drawing/2014/main" id="{4E423F28-3CFC-F974-FEB3-2CA602CBE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5901074" y="534605"/>
            <a:ext cx="114333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b="1" dirty="0"/>
              <a:t>telemarkfylke.no</a:t>
            </a:r>
          </a:p>
        </p:txBody>
      </p:sp>
      <p:sp>
        <p:nvSpPr>
          <p:cNvPr id="5" name="Rektangel 21">
            <a:extLst>
              <a:ext uri="{FF2B5EF4-FFF2-40B4-BE49-F238E27FC236}">
                <a16:creationId xmlns:a16="http://schemas.microsoft.com/office/drawing/2014/main" id="{AE449945-6F70-2D8B-0338-183E8D26C2DB}"/>
              </a:ext>
            </a:extLst>
          </p:cNvPr>
          <p:cNvSpPr>
            <a:spLocks/>
          </p:cNvSpPr>
          <p:nvPr userDrawn="1"/>
        </p:nvSpPr>
        <p:spPr>
          <a:xfrm>
            <a:off x="7866346" y="3312"/>
            <a:ext cx="5306315" cy="10688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7" name="Group 35">
            <a:extLst>
              <a:ext uri="{FF2B5EF4-FFF2-40B4-BE49-F238E27FC236}">
                <a16:creationId xmlns:a16="http://schemas.microsoft.com/office/drawing/2014/main" id="{A2E02503-7E8F-2737-155C-27E7686D2440}"/>
              </a:ext>
            </a:extLst>
          </p:cNvPr>
          <p:cNvGrpSpPr/>
          <p:nvPr userDrawn="1"/>
        </p:nvGrpSpPr>
        <p:grpSpPr>
          <a:xfrm>
            <a:off x="8168334" y="165771"/>
            <a:ext cx="1430478" cy="10233288"/>
            <a:chOff x="9952583" y="1216250"/>
            <a:chExt cx="1395196" cy="9470983"/>
          </a:xfrm>
        </p:grpSpPr>
        <p:sp>
          <p:nvSpPr>
            <p:cNvPr id="10" name="Rektangel 107">
              <a:extLst>
                <a:ext uri="{FF2B5EF4-FFF2-40B4-BE49-F238E27FC236}">
                  <a16:creationId xmlns:a16="http://schemas.microsoft.com/office/drawing/2014/main" id="{72002959-B17D-325F-B7CD-CB586BBFAEB3}"/>
                </a:ext>
              </a:extLst>
            </p:cNvPr>
            <p:cNvSpPr/>
            <p:nvPr userDrawn="1"/>
          </p:nvSpPr>
          <p:spPr>
            <a:xfrm flipV="1">
              <a:off x="9952599" y="1533431"/>
              <a:ext cx="1395173" cy="450695"/>
            </a:xfrm>
            <a:prstGeom prst="rect">
              <a:avLst/>
            </a:prstGeom>
            <a:solidFill>
              <a:srgbClr val="0052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1" name="Rektangel 109">
              <a:extLst>
                <a:ext uri="{FF2B5EF4-FFF2-40B4-BE49-F238E27FC236}">
                  <a16:creationId xmlns:a16="http://schemas.microsoft.com/office/drawing/2014/main" id="{43784953-BDAE-CCF3-F862-E2DDB9CF64A6}"/>
                </a:ext>
              </a:extLst>
            </p:cNvPr>
            <p:cNvSpPr/>
            <p:nvPr userDrawn="1"/>
          </p:nvSpPr>
          <p:spPr>
            <a:xfrm flipV="1">
              <a:off x="9952599" y="2155213"/>
              <a:ext cx="1395177" cy="450695"/>
            </a:xfrm>
            <a:prstGeom prst="rect">
              <a:avLst/>
            </a:prstGeom>
            <a:solidFill>
              <a:srgbClr val="1C6C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3" name="Rektangel 111">
              <a:extLst>
                <a:ext uri="{FF2B5EF4-FFF2-40B4-BE49-F238E27FC236}">
                  <a16:creationId xmlns:a16="http://schemas.microsoft.com/office/drawing/2014/main" id="{D8C3B4DD-52ED-F790-A798-71C0EE9BE12F}"/>
                </a:ext>
              </a:extLst>
            </p:cNvPr>
            <p:cNvSpPr/>
            <p:nvPr userDrawn="1"/>
          </p:nvSpPr>
          <p:spPr>
            <a:xfrm flipV="1">
              <a:off x="9952595" y="2776997"/>
              <a:ext cx="1395180" cy="450695"/>
            </a:xfrm>
            <a:prstGeom prst="rect">
              <a:avLst/>
            </a:prstGeom>
            <a:solidFill>
              <a:srgbClr val="1482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4" name="Rektangel 113">
              <a:extLst>
                <a:ext uri="{FF2B5EF4-FFF2-40B4-BE49-F238E27FC236}">
                  <a16:creationId xmlns:a16="http://schemas.microsoft.com/office/drawing/2014/main" id="{5239A05F-BE1E-2E45-1F29-AA69D938D296}"/>
                </a:ext>
              </a:extLst>
            </p:cNvPr>
            <p:cNvSpPr/>
            <p:nvPr userDrawn="1"/>
          </p:nvSpPr>
          <p:spPr>
            <a:xfrm flipV="1">
              <a:off x="9952595" y="3398780"/>
              <a:ext cx="1395184" cy="450695"/>
            </a:xfrm>
            <a:prstGeom prst="rect">
              <a:avLst/>
            </a:prstGeom>
            <a:solidFill>
              <a:srgbClr val="009B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5" name="Rektangel 115">
              <a:extLst>
                <a:ext uri="{FF2B5EF4-FFF2-40B4-BE49-F238E27FC236}">
                  <a16:creationId xmlns:a16="http://schemas.microsoft.com/office/drawing/2014/main" id="{C4CBFD9E-27D0-7D66-0D3C-0C7AA424F8D1}"/>
                </a:ext>
              </a:extLst>
            </p:cNvPr>
            <p:cNvSpPr/>
            <p:nvPr userDrawn="1"/>
          </p:nvSpPr>
          <p:spPr>
            <a:xfrm flipV="1">
              <a:off x="9952583" y="4020564"/>
              <a:ext cx="1395190" cy="450695"/>
            </a:xfrm>
            <a:prstGeom prst="rect">
              <a:avLst/>
            </a:prstGeom>
            <a:solidFill>
              <a:srgbClr val="1F95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7" name="Rektangel 117">
              <a:extLst>
                <a:ext uri="{FF2B5EF4-FFF2-40B4-BE49-F238E27FC236}">
                  <a16:creationId xmlns:a16="http://schemas.microsoft.com/office/drawing/2014/main" id="{B06B3447-0C36-32EE-4EEC-85D0E2197D39}"/>
                </a:ext>
              </a:extLst>
            </p:cNvPr>
            <p:cNvSpPr/>
            <p:nvPr userDrawn="1"/>
          </p:nvSpPr>
          <p:spPr>
            <a:xfrm flipV="1">
              <a:off x="9952583" y="4642346"/>
              <a:ext cx="1395194" cy="450695"/>
            </a:xfrm>
            <a:prstGeom prst="rect">
              <a:avLst/>
            </a:prstGeom>
            <a:solidFill>
              <a:srgbClr val="2F75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8" name="Rektangel 119">
              <a:extLst>
                <a:ext uri="{FF2B5EF4-FFF2-40B4-BE49-F238E27FC236}">
                  <a16:creationId xmlns:a16="http://schemas.microsoft.com/office/drawing/2014/main" id="{B5A5AC87-5A84-7E49-3BD6-801024BB3957}"/>
                </a:ext>
              </a:extLst>
            </p:cNvPr>
            <p:cNvSpPr/>
            <p:nvPr userDrawn="1"/>
          </p:nvSpPr>
          <p:spPr>
            <a:xfrm flipV="1">
              <a:off x="9952583" y="5264129"/>
              <a:ext cx="1395194" cy="450695"/>
            </a:xfrm>
            <a:prstGeom prst="rect">
              <a:avLst/>
            </a:prstGeom>
            <a:solidFill>
              <a:srgbClr val="A598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22" name="Rektangel 121">
              <a:extLst>
                <a:ext uri="{FF2B5EF4-FFF2-40B4-BE49-F238E27FC236}">
                  <a16:creationId xmlns:a16="http://schemas.microsoft.com/office/drawing/2014/main" id="{84ECBED7-6A4D-08FA-764D-DCA22B868060}"/>
                </a:ext>
              </a:extLst>
            </p:cNvPr>
            <p:cNvSpPr/>
            <p:nvPr userDrawn="1"/>
          </p:nvSpPr>
          <p:spPr>
            <a:xfrm flipV="1">
              <a:off x="9952583" y="5885913"/>
              <a:ext cx="1395194" cy="450695"/>
            </a:xfrm>
            <a:prstGeom prst="rect">
              <a:avLst/>
            </a:prstGeom>
            <a:solidFill>
              <a:srgbClr val="7B7B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24" name="Rektangel 123">
              <a:extLst>
                <a:ext uri="{FF2B5EF4-FFF2-40B4-BE49-F238E27FC236}">
                  <a16:creationId xmlns:a16="http://schemas.microsoft.com/office/drawing/2014/main" id="{D80B0A10-DFF5-2EE8-FD4A-9C738D947982}"/>
                </a:ext>
              </a:extLst>
            </p:cNvPr>
            <p:cNvSpPr/>
            <p:nvPr userDrawn="1"/>
          </p:nvSpPr>
          <p:spPr>
            <a:xfrm flipV="1">
              <a:off x="9952583" y="6507695"/>
              <a:ext cx="1395194" cy="450695"/>
            </a:xfrm>
            <a:prstGeom prst="rect">
              <a:avLst/>
            </a:prstGeom>
            <a:solidFill>
              <a:srgbClr val="7270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27" name="Rektangel 125">
              <a:extLst>
                <a:ext uri="{FF2B5EF4-FFF2-40B4-BE49-F238E27FC236}">
                  <a16:creationId xmlns:a16="http://schemas.microsoft.com/office/drawing/2014/main" id="{C1214785-5EE7-176D-8EC0-2898B22C552C}"/>
                </a:ext>
              </a:extLst>
            </p:cNvPr>
            <p:cNvSpPr/>
            <p:nvPr userDrawn="1"/>
          </p:nvSpPr>
          <p:spPr>
            <a:xfrm flipV="1">
              <a:off x="9952583" y="7129479"/>
              <a:ext cx="1395194" cy="450695"/>
            </a:xfrm>
            <a:prstGeom prst="rect">
              <a:avLst/>
            </a:prstGeom>
            <a:solidFill>
              <a:srgbClr val="8A6C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29" name="Rektangel 127">
              <a:extLst>
                <a:ext uri="{FF2B5EF4-FFF2-40B4-BE49-F238E27FC236}">
                  <a16:creationId xmlns:a16="http://schemas.microsoft.com/office/drawing/2014/main" id="{03F3D84F-CDCF-A73D-7417-C0D898043227}"/>
                </a:ext>
              </a:extLst>
            </p:cNvPr>
            <p:cNvSpPr/>
            <p:nvPr userDrawn="1"/>
          </p:nvSpPr>
          <p:spPr>
            <a:xfrm flipV="1">
              <a:off x="9952583" y="7751262"/>
              <a:ext cx="1395194" cy="450695"/>
            </a:xfrm>
            <a:prstGeom prst="rect">
              <a:avLst/>
            </a:prstGeom>
            <a:solidFill>
              <a:srgbClr val="BC7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30" name="Rektangel 129">
              <a:extLst>
                <a:ext uri="{FF2B5EF4-FFF2-40B4-BE49-F238E27FC236}">
                  <a16:creationId xmlns:a16="http://schemas.microsoft.com/office/drawing/2014/main" id="{01D886F4-B0D9-3970-FDB9-86478A93A2A5}"/>
                </a:ext>
              </a:extLst>
            </p:cNvPr>
            <p:cNvSpPr/>
            <p:nvPr userDrawn="1"/>
          </p:nvSpPr>
          <p:spPr>
            <a:xfrm flipV="1">
              <a:off x="9952583" y="8373044"/>
              <a:ext cx="1395194" cy="450695"/>
            </a:xfrm>
            <a:prstGeom prst="rect">
              <a:avLst/>
            </a:prstGeom>
            <a:solidFill>
              <a:srgbClr val="9969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31" name="Rektangel 131">
              <a:extLst>
                <a:ext uri="{FF2B5EF4-FFF2-40B4-BE49-F238E27FC236}">
                  <a16:creationId xmlns:a16="http://schemas.microsoft.com/office/drawing/2014/main" id="{02B9B011-417D-2F88-24C8-A4AE9AC40D27}"/>
                </a:ext>
              </a:extLst>
            </p:cNvPr>
            <p:cNvSpPr/>
            <p:nvPr userDrawn="1"/>
          </p:nvSpPr>
          <p:spPr>
            <a:xfrm flipV="1">
              <a:off x="9952583" y="8994828"/>
              <a:ext cx="1395194" cy="450695"/>
            </a:xfrm>
            <a:prstGeom prst="rect">
              <a:avLst/>
            </a:prstGeom>
            <a:solidFill>
              <a:srgbClr val="B717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32" name="Rektangel 133">
              <a:extLst>
                <a:ext uri="{FF2B5EF4-FFF2-40B4-BE49-F238E27FC236}">
                  <a16:creationId xmlns:a16="http://schemas.microsoft.com/office/drawing/2014/main" id="{A505DCA6-7475-CA29-CA5F-AD9713D034C5}"/>
                </a:ext>
              </a:extLst>
            </p:cNvPr>
            <p:cNvSpPr/>
            <p:nvPr userDrawn="1"/>
          </p:nvSpPr>
          <p:spPr>
            <a:xfrm flipV="1">
              <a:off x="9952583" y="9616606"/>
              <a:ext cx="1395194" cy="450695"/>
            </a:xfrm>
            <a:prstGeom prst="rect">
              <a:avLst/>
            </a:prstGeom>
            <a:solidFill>
              <a:srgbClr val="5A2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33" name="TekstSylinder 105">
              <a:extLst>
                <a:ext uri="{FF2B5EF4-FFF2-40B4-BE49-F238E27FC236}">
                  <a16:creationId xmlns:a16="http://schemas.microsoft.com/office/drawing/2014/main" id="{EA3485B5-3FBC-98A4-9B9B-5C6F7FEBBB0A}"/>
                </a:ext>
              </a:extLst>
            </p:cNvPr>
            <p:cNvSpPr txBox="1"/>
            <p:nvPr userDrawn="1"/>
          </p:nvSpPr>
          <p:spPr>
            <a:xfrm>
              <a:off x="9952583" y="1216250"/>
              <a:ext cx="1395172" cy="227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000" dirty="0"/>
                <a:t>Fargepalett</a:t>
              </a:r>
            </a:p>
          </p:txBody>
        </p:sp>
        <p:sp>
          <p:nvSpPr>
            <p:cNvPr id="34" name="Rektangel 133">
              <a:extLst>
                <a:ext uri="{FF2B5EF4-FFF2-40B4-BE49-F238E27FC236}">
                  <a16:creationId xmlns:a16="http://schemas.microsoft.com/office/drawing/2014/main" id="{70B78D16-1E4C-E961-F0B6-B28B47B29D54}"/>
                </a:ext>
              </a:extLst>
            </p:cNvPr>
            <p:cNvSpPr/>
            <p:nvPr userDrawn="1"/>
          </p:nvSpPr>
          <p:spPr>
            <a:xfrm flipV="1">
              <a:off x="9952583" y="10236538"/>
              <a:ext cx="1395194" cy="450695"/>
            </a:xfrm>
            <a:prstGeom prst="rect">
              <a:avLst/>
            </a:prstGeom>
            <a:solidFill>
              <a:srgbClr val="4146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8159EE0A-3780-79CB-A569-0C8D9CD4AC38}"/>
              </a:ext>
            </a:extLst>
          </p:cNvPr>
          <p:cNvSpPr txBox="1"/>
          <p:nvPr userDrawn="1"/>
        </p:nvSpPr>
        <p:spPr>
          <a:xfrm>
            <a:off x="9869110" y="165771"/>
            <a:ext cx="313127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200" b="1" noProof="0" dirty="0"/>
              <a:t>Velg ikon fra vår ikonpakke</a:t>
            </a: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nb-NO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 vår designmanual </a:t>
            </a:r>
            <a:r>
              <a:rPr lang="nb-NO" sz="1200" b="0" i="0" u="non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</a:t>
            </a:r>
            <a:r>
              <a:rPr lang="nb-NO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ar vi en startpakke med spesialtilpassede ikoner for bruk i PowerPoint. Ikonene har ideell størrelse for plassering i den sirkelformede plassholderen og trenger ikke tilpasning.  </a:t>
            </a: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nb-NO" sz="1200" dirty="0"/>
              <a:t>Last ned</a:t>
            </a:r>
            <a:r>
              <a:rPr lang="nb-NO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filen «SVG for PowerPoint» </a:t>
            </a:r>
            <a:r>
              <a:rPr lang="nb-NO" sz="1200" dirty="0"/>
              <a:t>fra </a:t>
            </a:r>
            <a:r>
              <a:rPr lang="nb-NO" sz="1200" dirty="0" err="1"/>
              <a:t>www.telemarkfylke.no</a:t>
            </a:r>
            <a:r>
              <a:rPr lang="nb-NO" sz="1200" dirty="0"/>
              <a:t>/ikoner. Etter å ha lagret filen må du pakke den ut. Det gjør du </a:t>
            </a:r>
            <a:r>
              <a:rPr lang="nb-NO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ved å </a:t>
            </a:r>
            <a:r>
              <a:rPr lang="nb-NO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høyreklikke</a:t>
            </a:r>
            <a:r>
              <a:rPr lang="nb-NO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på filen og velge «Pakk ut alle».  </a:t>
            </a: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nb-NO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Klikk på ikonet i plassholderen for å sette inn ikon. Hvis du allerede har plassert inn et ikon,</a:t>
            </a:r>
            <a:r>
              <a:rPr lang="nb-NO" sz="1200" dirty="0"/>
              <a:t> men ikke ønsker å bruke det, </a:t>
            </a:r>
            <a:r>
              <a:rPr lang="nb-NO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marker og slett det før du velger et nytt.</a:t>
            </a:r>
          </a:p>
        </p:txBody>
      </p:sp>
      <p:pic>
        <p:nvPicPr>
          <p:cNvPr id="16" name="Graphic 15" descr="Nome videregående skole logo.">
            <a:extLst>
              <a:ext uri="{FF2B5EF4-FFF2-40B4-BE49-F238E27FC236}">
                <a16:creationId xmlns:a16="http://schemas.microsoft.com/office/drawing/2014/main" id="{E2157C48-290F-4870-1985-506CF74FDB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1836" y="615655"/>
            <a:ext cx="1644146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534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381" userDrawn="1">
          <p15:clr>
            <a:srgbClr val="FBAE40"/>
          </p15:clr>
        </p15:guide>
        <p15:guide id="6" orient="horz" pos="6565" userDrawn="1">
          <p15:clr>
            <a:srgbClr val="FBAE40"/>
          </p15:clr>
        </p15:guide>
        <p15:guide id="8" pos="4604" userDrawn="1">
          <p15:clr>
            <a:srgbClr val="FBAE40"/>
          </p15:clr>
        </p15:guide>
        <p15:guide id="9" pos="158" userDrawn="1">
          <p15:clr>
            <a:srgbClr val="FBAE40"/>
          </p15:clr>
        </p15:guide>
        <p15:guide id="11" orient="horz" pos="2211" userDrawn="1">
          <p15:clr>
            <a:srgbClr val="FBAE40"/>
          </p15:clr>
        </p15:guide>
        <p15:guide id="14" orient="horz" pos="147" userDrawn="1">
          <p15:clr>
            <a:srgbClr val="FBAE40"/>
          </p15:clr>
        </p15:guide>
        <p15:guide id="15" pos="340" userDrawn="1">
          <p15:clr>
            <a:srgbClr val="FBAE40"/>
          </p15:clr>
        </p15:guide>
        <p15:guide id="16" pos="442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sidig - bakside med foredragsholdere">
    <p:bg>
      <p:bgPr>
        <a:solidFill>
          <a:srgbClr val="A598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reeform 50">
            <a:extLst>
              <a:ext uri="{FF2B5EF4-FFF2-40B4-BE49-F238E27FC236}">
                <a16:creationId xmlns:a16="http://schemas.microsoft.com/office/drawing/2014/main" id="{DA614B02-7A58-A8CC-2375-40AB3E8BF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7559675" cy="10691813"/>
          </a:xfrm>
          <a:custGeom>
            <a:avLst/>
            <a:gdLst>
              <a:gd name="connsiteX0" fmla="*/ 2606599 w 7559675"/>
              <a:gd name="connsiteY0" fmla="*/ 4950766 h 10691813"/>
              <a:gd name="connsiteX1" fmla="*/ 267780 w 7559675"/>
              <a:gd name="connsiteY1" fmla="*/ 7064002 h 10691813"/>
              <a:gd name="connsiteX2" fmla="*/ 255799 w 7559675"/>
              <a:gd name="connsiteY2" fmla="*/ 7301566 h 10691813"/>
              <a:gd name="connsiteX3" fmla="*/ 2606599 w 7559675"/>
              <a:gd name="connsiteY3" fmla="*/ 7301566 h 10691813"/>
              <a:gd name="connsiteX4" fmla="*/ 2602638 w 7559675"/>
              <a:gd name="connsiteY4" fmla="*/ 253009 h 10691813"/>
              <a:gd name="connsiteX5" fmla="*/ 2602638 w 7559675"/>
              <a:gd name="connsiteY5" fmla="*/ 4950341 h 10691813"/>
              <a:gd name="connsiteX6" fmla="*/ 7307838 w 7559675"/>
              <a:gd name="connsiteY6" fmla="*/ 4950341 h 10691813"/>
              <a:gd name="connsiteX7" fmla="*/ 7307838 w 7559675"/>
              <a:gd name="connsiteY7" fmla="*/ 253009 h 10691813"/>
              <a:gd name="connsiteX8" fmla="*/ 0 w 7559675"/>
              <a:gd name="connsiteY8" fmla="*/ 0 h 10691813"/>
              <a:gd name="connsiteX9" fmla="*/ 7559675 w 7559675"/>
              <a:gd name="connsiteY9" fmla="*/ 0 h 10691813"/>
              <a:gd name="connsiteX10" fmla="*/ 7559675 w 7559675"/>
              <a:gd name="connsiteY10" fmla="*/ 10691813 h 10691813"/>
              <a:gd name="connsiteX11" fmla="*/ 0 w 7559675"/>
              <a:gd name="connsiteY11" fmla="*/ 10691813 h 10691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559675" h="10691813">
                <a:moveTo>
                  <a:pt x="2606599" y="4950766"/>
                </a:moveTo>
                <a:cubicBezTo>
                  <a:pt x="1389352" y="4950766"/>
                  <a:pt x="388172" y="5877028"/>
                  <a:pt x="267780" y="7064002"/>
                </a:cubicBezTo>
                <a:lnTo>
                  <a:pt x="255799" y="7301566"/>
                </a:lnTo>
                <a:lnTo>
                  <a:pt x="2606599" y="7301566"/>
                </a:lnTo>
                <a:close/>
                <a:moveTo>
                  <a:pt x="2602638" y="253009"/>
                </a:moveTo>
                <a:lnTo>
                  <a:pt x="2602638" y="4950341"/>
                </a:lnTo>
                <a:lnTo>
                  <a:pt x="7307838" y="4950341"/>
                </a:lnTo>
                <a:lnTo>
                  <a:pt x="7307838" y="253009"/>
                </a:lnTo>
                <a:close/>
                <a:moveTo>
                  <a:pt x="0" y="0"/>
                </a:moveTo>
                <a:lnTo>
                  <a:pt x="7559675" y="0"/>
                </a:lnTo>
                <a:lnTo>
                  <a:pt x="7559675" y="10691813"/>
                </a:lnTo>
                <a:lnTo>
                  <a:pt x="0" y="106918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b-NO"/>
          </a:p>
        </p:txBody>
      </p:sp>
      <p:sp>
        <p:nvSpPr>
          <p:cNvPr id="24" name="Rektangel 11">
            <a:extLst>
              <a:ext uri="{FF2B5EF4-FFF2-40B4-BE49-F238E27FC236}">
                <a16:creationId xmlns:a16="http://schemas.microsoft.com/office/drawing/2014/main" id="{B13597F8-88AD-6C4F-07DC-FBA088B52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H="1">
            <a:off x="2589439" y="228221"/>
            <a:ext cx="4721540" cy="472224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3" name="Rektangel 11">
            <a:extLst>
              <a:ext uri="{FF2B5EF4-FFF2-40B4-BE49-F238E27FC236}">
                <a16:creationId xmlns:a16="http://schemas.microsoft.com/office/drawing/2014/main" id="{44CB85E7-CEE1-831B-6A45-6DD4A592C8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H="1">
            <a:off x="171398" y="4950466"/>
            <a:ext cx="2571801" cy="2471172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7EB8059-69BC-BBDF-D4DA-F42F5EF6BF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836" y="-459636"/>
            <a:ext cx="6335999" cy="307777"/>
          </a:xfrm>
        </p:spPr>
        <p:txBody>
          <a:bodyPr anchor="b">
            <a:noAutofit/>
          </a:bodyPr>
          <a:lstStyle>
            <a:lvl1pPr>
              <a:defRPr sz="2000"/>
            </a:lvl1pPr>
          </a:lstStyle>
          <a:p>
            <a:r>
              <a:rPr lang="nb-NO" dirty="0"/>
              <a:t>Skjult tittel for universell utforming</a:t>
            </a:r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EFDCF8B4-FA0D-FBDE-4A2E-D0569EC744D8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252778" y="253309"/>
            <a:ext cx="2352598" cy="469715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noProof="0" dirty="0"/>
              <a:t>Klikk på ikonet i bildefeltet for å sette inn bilde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4840CAC-6E93-541F-D4E6-AEF0AE3310B4}"/>
              </a:ext>
            </a:extLst>
          </p:cNvPr>
          <p:cNvSpPr txBox="1"/>
          <p:nvPr userDrawn="1"/>
        </p:nvSpPr>
        <p:spPr>
          <a:xfrm flipH="1">
            <a:off x="2587418" y="253309"/>
            <a:ext cx="4694723" cy="640515"/>
          </a:xfrm>
          <a:prstGeom prst="rect">
            <a:avLst/>
          </a:prstGeom>
          <a:noFill/>
        </p:spPr>
        <p:txBody>
          <a:bodyPr wrap="square" lIns="360000" tIns="360000" rIns="360000" bIns="0" rtlCol="0">
            <a:spAutoFit/>
          </a:bodyPr>
          <a:lstStyle/>
          <a:p>
            <a:r>
              <a:rPr lang="en-NO" sz="1800" b="1" dirty="0"/>
              <a:t>Program</a:t>
            </a:r>
          </a:p>
        </p:txBody>
      </p:sp>
      <p:sp>
        <p:nvSpPr>
          <p:cNvPr id="42" name="Plassholder for tekst 23">
            <a:extLst>
              <a:ext uri="{FF2B5EF4-FFF2-40B4-BE49-F238E27FC236}">
                <a16:creationId xmlns:a16="http://schemas.microsoft.com/office/drawing/2014/main" id="{C98B1990-309A-9C7B-0A2B-982FD406B6E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 flipH="1">
            <a:off x="2610538" y="875093"/>
            <a:ext cx="4694723" cy="4052960"/>
          </a:xfrm>
        </p:spPr>
        <p:txBody>
          <a:bodyPr lIns="360000" tIns="180000" rIns="36000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0"/>
            </a:lvl1pPr>
          </a:lstStyle>
          <a:p>
            <a:pPr lvl="0"/>
            <a:r>
              <a:rPr lang="nb-NO" dirty="0"/>
              <a:t>00.00 / Programmet settes opp i korte trekk</a:t>
            </a:r>
          </a:p>
          <a:p>
            <a:pPr lvl="0"/>
            <a:endParaRPr lang="nb-NO" dirty="0"/>
          </a:p>
        </p:txBody>
      </p:sp>
      <p:sp>
        <p:nvSpPr>
          <p:cNvPr id="45" name="Text Placeholder 48">
            <a:extLst>
              <a:ext uri="{FF2B5EF4-FFF2-40B4-BE49-F238E27FC236}">
                <a16:creationId xmlns:a16="http://schemas.microsoft.com/office/drawing/2014/main" id="{9FBD9ED1-DDDE-495E-D63B-7ABE53C5B1F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619649" y="4644147"/>
            <a:ext cx="4690774" cy="283906"/>
          </a:xfrm>
        </p:spPr>
        <p:txBody>
          <a:bodyPr wrap="square" lIns="72000" tIns="72000" rIns="72000" bIns="72000" anchor="b" anchorCtr="0">
            <a:spAutoFit/>
          </a:bodyPr>
          <a:lstStyle>
            <a:lvl1pPr marL="0" indent="0" algn="r">
              <a:buNone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NO" dirty="0"/>
              <a:t>Foto: Navn Navnesen</a:t>
            </a:r>
          </a:p>
        </p:txBody>
      </p:sp>
      <p:sp>
        <p:nvSpPr>
          <p:cNvPr id="23" name="Plassholder for tekst 23">
            <a:extLst>
              <a:ext uri="{FF2B5EF4-FFF2-40B4-BE49-F238E27FC236}">
                <a16:creationId xmlns:a16="http://schemas.microsoft.com/office/drawing/2014/main" id="{60664583-64D8-BB8C-2895-57055DCFEC4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 flipH="1">
            <a:off x="2613792" y="5213348"/>
            <a:ext cx="4688214" cy="1838143"/>
          </a:xfrm>
        </p:spPr>
        <p:txBody>
          <a:bodyPr wrap="square" lIns="36000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/>
            </a:lvl1pPr>
          </a:lstStyle>
          <a:p>
            <a:pPr lvl="0"/>
            <a:r>
              <a:rPr lang="nb-NO" dirty="0"/>
              <a:t>En tekst som får fram essensen av arrangementet og trigger deltagelse. Husk at invitasjonen ikke skal være tettpakket, men oppleves innbydende.</a:t>
            </a:r>
          </a:p>
        </p:txBody>
      </p:sp>
      <p:sp>
        <p:nvSpPr>
          <p:cNvPr id="21" name="Plassholder for tekst 23">
            <a:extLst>
              <a:ext uri="{FF2B5EF4-FFF2-40B4-BE49-F238E27FC236}">
                <a16:creationId xmlns:a16="http://schemas.microsoft.com/office/drawing/2014/main" id="{ADC7AC5A-4DF3-8DDD-0DC9-8263A6E3628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52778" y="7308216"/>
            <a:ext cx="2357760" cy="613494"/>
          </a:xfrm>
        </p:spPr>
        <p:txBody>
          <a:bodyPr wrap="square" lIns="360000" tIns="360000" rIns="360000" bIns="0" anchor="b">
            <a:noAutofit/>
          </a:bodyPr>
          <a:lstStyle>
            <a:lvl1pPr marL="0" indent="0">
              <a:buNone/>
              <a:defRPr sz="1250" b="1"/>
            </a:lvl1pPr>
          </a:lstStyle>
          <a:p>
            <a:pPr lvl="0"/>
            <a:r>
              <a:rPr lang="nb-NO" dirty="0"/>
              <a:t>Foredragsholdere</a:t>
            </a:r>
          </a:p>
        </p:txBody>
      </p:sp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id="{42326B66-C06E-D9F8-EE61-594EC57515E2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1039021" y="8138921"/>
            <a:ext cx="1124393" cy="1124393"/>
          </a:xfrm>
          <a:custGeom>
            <a:avLst/>
            <a:gdLst>
              <a:gd name="connsiteX0" fmla="*/ 577305 w 1162050"/>
              <a:gd name="connsiteY0" fmla="*/ 0 h 1162050"/>
              <a:gd name="connsiteX1" fmla="*/ 584745 w 1162050"/>
              <a:gd name="connsiteY1" fmla="*/ 0 h 1162050"/>
              <a:gd name="connsiteX2" fmla="*/ 698197 w 1162050"/>
              <a:gd name="connsiteY2" fmla="*/ 11437 h 1162050"/>
              <a:gd name="connsiteX3" fmla="*/ 1150613 w 1162050"/>
              <a:gd name="connsiteY3" fmla="*/ 463853 h 1162050"/>
              <a:gd name="connsiteX4" fmla="*/ 1162050 w 1162050"/>
              <a:gd name="connsiteY4" fmla="*/ 577305 h 1162050"/>
              <a:gd name="connsiteX5" fmla="*/ 1162050 w 1162050"/>
              <a:gd name="connsiteY5" fmla="*/ 584745 h 1162050"/>
              <a:gd name="connsiteX6" fmla="*/ 1150613 w 1162050"/>
              <a:gd name="connsiteY6" fmla="*/ 698197 h 1162050"/>
              <a:gd name="connsiteX7" fmla="*/ 698197 w 1162050"/>
              <a:gd name="connsiteY7" fmla="*/ 1150613 h 1162050"/>
              <a:gd name="connsiteX8" fmla="*/ 584745 w 1162050"/>
              <a:gd name="connsiteY8" fmla="*/ 1162050 h 1162050"/>
              <a:gd name="connsiteX9" fmla="*/ 577305 w 1162050"/>
              <a:gd name="connsiteY9" fmla="*/ 1162050 h 1162050"/>
              <a:gd name="connsiteX10" fmla="*/ 463853 w 1162050"/>
              <a:gd name="connsiteY10" fmla="*/ 1150613 h 1162050"/>
              <a:gd name="connsiteX11" fmla="*/ 11437 w 1162050"/>
              <a:gd name="connsiteY11" fmla="*/ 698197 h 1162050"/>
              <a:gd name="connsiteX12" fmla="*/ 0 w 1162050"/>
              <a:gd name="connsiteY12" fmla="*/ 584745 h 1162050"/>
              <a:gd name="connsiteX13" fmla="*/ 0 w 1162050"/>
              <a:gd name="connsiteY13" fmla="*/ 577305 h 1162050"/>
              <a:gd name="connsiteX14" fmla="*/ 11437 w 1162050"/>
              <a:gd name="connsiteY14" fmla="*/ 463853 h 1162050"/>
              <a:gd name="connsiteX15" fmla="*/ 463853 w 1162050"/>
              <a:gd name="connsiteY15" fmla="*/ 11437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62050" h="1162050">
                <a:moveTo>
                  <a:pt x="577305" y="0"/>
                </a:moveTo>
                <a:lnTo>
                  <a:pt x="584745" y="0"/>
                </a:lnTo>
                <a:lnTo>
                  <a:pt x="698197" y="11437"/>
                </a:lnTo>
                <a:cubicBezTo>
                  <a:pt x="925284" y="57906"/>
                  <a:pt x="1104144" y="236766"/>
                  <a:pt x="1150613" y="463853"/>
                </a:cubicBezTo>
                <a:lnTo>
                  <a:pt x="1162050" y="577305"/>
                </a:lnTo>
                <a:lnTo>
                  <a:pt x="1162050" y="584745"/>
                </a:lnTo>
                <a:lnTo>
                  <a:pt x="1150613" y="698197"/>
                </a:lnTo>
                <a:cubicBezTo>
                  <a:pt x="1104144" y="925284"/>
                  <a:pt x="925284" y="1104144"/>
                  <a:pt x="698197" y="1150613"/>
                </a:cubicBezTo>
                <a:lnTo>
                  <a:pt x="584745" y="1162050"/>
                </a:lnTo>
                <a:lnTo>
                  <a:pt x="577305" y="1162050"/>
                </a:lnTo>
                <a:lnTo>
                  <a:pt x="463853" y="1150613"/>
                </a:lnTo>
                <a:cubicBezTo>
                  <a:pt x="236766" y="1104144"/>
                  <a:pt x="57906" y="925284"/>
                  <a:pt x="11437" y="698197"/>
                </a:cubicBezTo>
                <a:lnTo>
                  <a:pt x="0" y="584745"/>
                </a:lnTo>
                <a:lnTo>
                  <a:pt x="0" y="577305"/>
                </a:lnTo>
                <a:lnTo>
                  <a:pt x="11437" y="463853"/>
                </a:lnTo>
                <a:cubicBezTo>
                  <a:pt x="57906" y="236766"/>
                  <a:pt x="236766" y="57906"/>
                  <a:pt x="463853" y="11437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pPr marL="0" marR="0" lvl="0" indent="0" algn="ctr" defTabSz="5791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noProof="0" dirty="0"/>
              <a:t>Klikk på ikonet i bildefeltet for å sette inn bilde</a:t>
            </a:r>
          </a:p>
        </p:txBody>
      </p:sp>
      <p:sp>
        <p:nvSpPr>
          <p:cNvPr id="57" name="Plassholder for tekst 23">
            <a:extLst>
              <a:ext uri="{FF2B5EF4-FFF2-40B4-BE49-F238E27FC236}">
                <a16:creationId xmlns:a16="http://schemas.microsoft.com/office/drawing/2014/main" id="{D921A3E1-E0F2-50B1-F192-650CF7D582BC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 flipH="1">
            <a:off x="722086" y="9353048"/>
            <a:ext cx="1758262" cy="508164"/>
          </a:xfr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/>
            </a:lvl1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r>
              <a:rPr lang="nb-NO" dirty="0"/>
              <a:t> og kort beskrivelse av bidragsyteren til arrangementet.</a:t>
            </a:r>
          </a:p>
        </p:txBody>
      </p:sp>
      <p:sp>
        <p:nvSpPr>
          <p:cNvPr id="58" name="Text Placeholder 48">
            <a:extLst>
              <a:ext uri="{FF2B5EF4-FFF2-40B4-BE49-F238E27FC236}">
                <a16:creationId xmlns:a16="http://schemas.microsoft.com/office/drawing/2014/main" id="{E40F7D62-9D5E-3DEA-5196-D0E72D636FA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22087" y="9926187"/>
            <a:ext cx="1758261" cy="138499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NO" dirty="0"/>
              <a:t>Foto: Navn Navnesen</a:t>
            </a:r>
          </a:p>
        </p:txBody>
      </p:sp>
      <p:sp>
        <p:nvSpPr>
          <p:cNvPr id="55" name="Picture Placeholder 54">
            <a:extLst>
              <a:ext uri="{FF2B5EF4-FFF2-40B4-BE49-F238E27FC236}">
                <a16:creationId xmlns:a16="http://schemas.microsoft.com/office/drawing/2014/main" id="{74703818-1A26-4700-37E6-7D6DE0D41F0F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3217640" y="8134910"/>
            <a:ext cx="1124393" cy="1124393"/>
          </a:xfrm>
          <a:custGeom>
            <a:avLst/>
            <a:gdLst>
              <a:gd name="connsiteX0" fmla="*/ 577305 w 1162050"/>
              <a:gd name="connsiteY0" fmla="*/ 0 h 1162050"/>
              <a:gd name="connsiteX1" fmla="*/ 584745 w 1162050"/>
              <a:gd name="connsiteY1" fmla="*/ 0 h 1162050"/>
              <a:gd name="connsiteX2" fmla="*/ 698197 w 1162050"/>
              <a:gd name="connsiteY2" fmla="*/ 11437 h 1162050"/>
              <a:gd name="connsiteX3" fmla="*/ 1150613 w 1162050"/>
              <a:gd name="connsiteY3" fmla="*/ 463853 h 1162050"/>
              <a:gd name="connsiteX4" fmla="*/ 1162050 w 1162050"/>
              <a:gd name="connsiteY4" fmla="*/ 577305 h 1162050"/>
              <a:gd name="connsiteX5" fmla="*/ 1162050 w 1162050"/>
              <a:gd name="connsiteY5" fmla="*/ 584745 h 1162050"/>
              <a:gd name="connsiteX6" fmla="*/ 1150613 w 1162050"/>
              <a:gd name="connsiteY6" fmla="*/ 698197 h 1162050"/>
              <a:gd name="connsiteX7" fmla="*/ 698197 w 1162050"/>
              <a:gd name="connsiteY7" fmla="*/ 1150613 h 1162050"/>
              <a:gd name="connsiteX8" fmla="*/ 584745 w 1162050"/>
              <a:gd name="connsiteY8" fmla="*/ 1162050 h 1162050"/>
              <a:gd name="connsiteX9" fmla="*/ 577305 w 1162050"/>
              <a:gd name="connsiteY9" fmla="*/ 1162050 h 1162050"/>
              <a:gd name="connsiteX10" fmla="*/ 463853 w 1162050"/>
              <a:gd name="connsiteY10" fmla="*/ 1150613 h 1162050"/>
              <a:gd name="connsiteX11" fmla="*/ 11437 w 1162050"/>
              <a:gd name="connsiteY11" fmla="*/ 698197 h 1162050"/>
              <a:gd name="connsiteX12" fmla="*/ 0 w 1162050"/>
              <a:gd name="connsiteY12" fmla="*/ 584745 h 1162050"/>
              <a:gd name="connsiteX13" fmla="*/ 0 w 1162050"/>
              <a:gd name="connsiteY13" fmla="*/ 577305 h 1162050"/>
              <a:gd name="connsiteX14" fmla="*/ 11437 w 1162050"/>
              <a:gd name="connsiteY14" fmla="*/ 463853 h 1162050"/>
              <a:gd name="connsiteX15" fmla="*/ 463853 w 1162050"/>
              <a:gd name="connsiteY15" fmla="*/ 11437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62050" h="1162050">
                <a:moveTo>
                  <a:pt x="577305" y="0"/>
                </a:moveTo>
                <a:lnTo>
                  <a:pt x="584745" y="0"/>
                </a:lnTo>
                <a:lnTo>
                  <a:pt x="698197" y="11437"/>
                </a:lnTo>
                <a:cubicBezTo>
                  <a:pt x="925284" y="57906"/>
                  <a:pt x="1104144" y="236766"/>
                  <a:pt x="1150613" y="463853"/>
                </a:cubicBezTo>
                <a:lnTo>
                  <a:pt x="1162050" y="577305"/>
                </a:lnTo>
                <a:lnTo>
                  <a:pt x="1162050" y="584745"/>
                </a:lnTo>
                <a:lnTo>
                  <a:pt x="1150613" y="698197"/>
                </a:lnTo>
                <a:cubicBezTo>
                  <a:pt x="1104144" y="925284"/>
                  <a:pt x="925284" y="1104144"/>
                  <a:pt x="698197" y="1150613"/>
                </a:cubicBezTo>
                <a:lnTo>
                  <a:pt x="584745" y="1162050"/>
                </a:lnTo>
                <a:lnTo>
                  <a:pt x="577305" y="1162050"/>
                </a:lnTo>
                <a:lnTo>
                  <a:pt x="463853" y="1150613"/>
                </a:lnTo>
                <a:cubicBezTo>
                  <a:pt x="236766" y="1104144"/>
                  <a:pt x="57906" y="925284"/>
                  <a:pt x="11437" y="698197"/>
                </a:cubicBezTo>
                <a:lnTo>
                  <a:pt x="0" y="584745"/>
                </a:lnTo>
                <a:lnTo>
                  <a:pt x="0" y="577305"/>
                </a:lnTo>
                <a:lnTo>
                  <a:pt x="11437" y="463853"/>
                </a:lnTo>
                <a:cubicBezTo>
                  <a:pt x="57906" y="236766"/>
                  <a:pt x="236766" y="57906"/>
                  <a:pt x="463853" y="11437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pPr marL="0" marR="0" lvl="0" indent="0" algn="ctr" defTabSz="5791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noProof="0" dirty="0"/>
              <a:t>Klikk på ikonet i bildefeltet for å sette inn bilde</a:t>
            </a:r>
          </a:p>
        </p:txBody>
      </p:sp>
      <p:sp>
        <p:nvSpPr>
          <p:cNvPr id="71" name="Plassholder for tekst 23">
            <a:extLst>
              <a:ext uri="{FF2B5EF4-FFF2-40B4-BE49-F238E27FC236}">
                <a16:creationId xmlns:a16="http://schemas.microsoft.com/office/drawing/2014/main" id="{DC31ADC5-2EEF-8474-28BD-263834D7F283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 flipH="1">
            <a:off x="2900705" y="9349037"/>
            <a:ext cx="1758262" cy="508164"/>
          </a:xfr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/>
            </a:lvl1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  <a:p>
            <a:pPr lvl="0"/>
            <a:r>
              <a:rPr lang="nb-NO" dirty="0"/>
              <a:t>Kort om bidragsyteren til arrangementet.</a:t>
            </a:r>
          </a:p>
        </p:txBody>
      </p:sp>
      <p:sp>
        <p:nvSpPr>
          <p:cNvPr id="72" name="Text Placeholder 48">
            <a:extLst>
              <a:ext uri="{FF2B5EF4-FFF2-40B4-BE49-F238E27FC236}">
                <a16:creationId xmlns:a16="http://schemas.microsoft.com/office/drawing/2014/main" id="{721BC2A2-7883-21B4-64CF-169C3D20C813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2900706" y="9938106"/>
            <a:ext cx="1758261" cy="138499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NO" dirty="0"/>
              <a:t>Foto: Navn Navnesen</a:t>
            </a:r>
          </a:p>
        </p:txBody>
      </p:sp>
      <p:sp>
        <p:nvSpPr>
          <p:cNvPr id="56" name="Picture Placeholder 55">
            <a:extLst>
              <a:ext uri="{FF2B5EF4-FFF2-40B4-BE49-F238E27FC236}">
                <a16:creationId xmlns:a16="http://schemas.microsoft.com/office/drawing/2014/main" id="{90EB5C50-F4C2-4224-34FF-30B668C32453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5396258" y="8134910"/>
            <a:ext cx="1124393" cy="1124393"/>
          </a:xfrm>
          <a:custGeom>
            <a:avLst/>
            <a:gdLst>
              <a:gd name="connsiteX0" fmla="*/ 577305 w 1162050"/>
              <a:gd name="connsiteY0" fmla="*/ 0 h 1162050"/>
              <a:gd name="connsiteX1" fmla="*/ 584745 w 1162050"/>
              <a:gd name="connsiteY1" fmla="*/ 0 h 1162050"/>
              <a:gd name="connsiteX2" fmla="*/ 698197 w 1162050"/>
              <a:gd name="connsiteY2" fmla="*/ 11437 h 1162050"/>
              <a:gd name="connsiteX3" fmla="*/ 1150613 w 1162050"/>
              <a:gd name="connsiteY3" fmla="*/ 463853 h 1162050"/>
              <a:gd name="connsiteX4" fmla="*/ 1162050 w 1162050"/>
              <a:gd name="connsiteY4" fmla="*/ 577305 h 1162050"/>
              <a:gd name="connsiteX5" fmla="*/ 1162050 w 1162050"/>
              <a:gd name="connsiteY5" fmla="*/ 584745 h 1162050"/>
              <a:gd name="connsiteX6" fmla="*/ 1150613 w 1162050"/>
              <a:gd name="connsiteY6" fmla="*/ 698197 h 1162050"/>
              <a:gd name="connsiteX7" fmla="*/ 698197 w 1162050"/>
              <a:gd name="connsiteY7" fmla="*/ 1150613 h 1162050"/>
              <a:gd name="connsiteX8" fmla="*/ 584745 w 1162050"/>
              <a:gd name="connsiteY8" fmla="*/ 1162050 h 1162050"/>
              <a:gd name="connsiteX9" fmla="*/ 577305 w 1162050"/>
              <a:gd name="connsiteY9" fmla="*/ 1162050 h 1162050"/>
              <a:gd name="connsiteX10" fmla="*/ 463853 w 1162050"/>
              <a:gd name="connsiteY10" fmla="*/ 1150613 h 1162050"/>
              <a:gd name="connsiteX11" fmla="*/ 11437 w 1162050"/>
              <a:gd name="connsiteY11" fmla="*/ 698197 h 1162050"/>
              <a:gd name="connsiteX12" fmla="*/ 0 w 1162050"/>
              <a:gd name="connsiteY12" fmla="*/ 584745 h 1162050"/>
              <a:gd name="connsiteX13" fmla="*/ 0 w 1162050"/>
              <a:gd name="connsiteY13" fmla="*/ 577305 h 1162050"/>
              <a:gd name="connsiteX14" fmla="*/ 11437 w 1162050"/>
              <a:gd name="connsiteY14" fmla="*/ 463853 h 1162050"/>
              <a:gd name="connsiteX15" fmla="*/ 463853 w 1162050"/>
              <a:gd name="connsiteY15" fmla="*/ 11437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62050" h="1162050">
                <a:moveTo>
                  <a:pt x="577305" y="0"/>
                </a:moveTo>
                <a:lnTo>
                  <a:pt x="584745" y="0"/>
                </a:lnTo>
                <a:lnTo>
                  <a:pt x="698197" y="11437"/>
                </a:lnTo>
                <a:cubicBezTo>
                  <a:pt x="925284" y="57906"/>
                  <a:pt x="1104144" y="236766"/>
                  <a:pt x="1150613" y="463853"/>
                </a:cubicBezTo>
                <a:lnTo>
                  <a:pt x="1162050" y="577305"/>
                </a:lnTo>
                <a:lnTo>
                  <a:pt x="1162050" y="584745"/>
                </a:lnTo>
                <a:lnTo>
                  <a:pt x="1150613" y="698197"/>
                </a:lnTo>
                <a:cubicBezTo>
                  <a:pt x="1104144" y="925284"/>
                  <a:pt x="925284" y="1104144"/>
                  <a:pt x="698197" y="1150613"/>
                </a:cubicBezTo>
                <a:lnTo>
                  <a:pt x="584745" y="1162050"/>
                </a:lnTo>
                <a:lnTo>
                  <a:pt x="577305" y="1162050"/>
                </a:lnTo>
                <a:lnTo>
                  <a:pt x="463853" y="1150613"/>
                </a:lnTo>
                <a:cubicBezTo>
                  <a:pt x="236766" y="1104144"/>
                  <a:pt x="57906" y="925284"/>
                  <a:pt x="11437" y="698197"/>
                </a:cubicBezTo>
                <a:lnTo>
                  <a:pt x="0" y="584745"/>
                </a:lnTo>
                <a:lnTo>
                  <a:pt x="0" y="577305"/>
                </a:lnTo>
                <a:lnTo>
                  <a:pt x="11437" y="463853"/>
                </a:lnTo>
                <a:cubicBezTo>
                  <a:pt x="57906" y="236766"/>
                  <a:pt x="236766" y="57906"/>
                  <a:pt x="463853" y="11437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pPr marL="0" marR="0" lvl="0" indent="0" algn="ctr" defTabSz="5791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noProof="0" dirty="0"/>
              <a:t>Klikk på ikonet i bildefeltet for å sette inn bilde</a:t>
            </a:r>
          </a:p>
        </p:txBody>
      </p:sp>
      <p:sp>
        <p:nvSpPr>
          <p:cNvPr id="73" name="Plassholder for tekst 23">
            <a:extLst>
              <a:ext uri="{FF2B5EF4-FFF2-40B4-BE49-F238E27FC236}">
                <a16:creationId xmlns:a16="http://schemas.microsoft.com/office/drawing/2014/main" id="{3F3B7339-4FBC-26B7-C118-08EEF96F0C6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 flipH="1">
            <a:off x="5079323" y="9349037"/>
            <a:ext cx="1758262" cy="508164"/>
          </a:xfr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/>
            </a:lvl1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  <a:p>
            <a:pPr lvl="0"/>
            <a:r>
              <a:rPr lang="nb-NO" dirty="0"/>
              <a:t>Kort om bidragsyteren til arrangementet.</a:t>
            </a:r>
          </a:p>
        </p:txBody>
      </p:sp>
      <p:sp>
        <p:nvSpPr>
          <p:cNvPr id="74" name="Text Placeholder 48">
            <a:extLst>
              <a:ext uri="{FF2B5EF4-FFF2-40B4-BE49-F238E27FC236}">
                <a16:creationId xmlns:a16="http://schemas.microsoft.com/office/drawing/2014/main" id="{31A3A78E-9E9D-80E1-7A7D-40F416130756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079324" y="9922176"/>
            <a:ext cx="1758261" cy="138499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NO" dirty="0"/>
              <a:t>Foto: Navn Navnesen</a:t>
            </a:r>
          </a:p>
        </p:txBody>
      </p:sp>
      <p:grpSp>
        <p:nvGrpSpPr>
          <p:cNvPr id="3" name="Farger">
            <a:extLst>
              <a:ext uri="{FF2B5EF4-FFF2-40B4-BE49-F238E27FC236}">
                <a16:creationId xmlns:a16="http://schemas.microsoft.com/office/drawing/2014/main" id="{6A772C0C-10F1-6AF4-0041-63BAE37FB8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866346" y="3312"/>
            <a:ext cx="2075096" cy="10688501"/>
            <a:chOff x="7866346" y="3312"/>
            <a:chExt cx="2075096" cy="10688501"/>
          </a:xfrm>
        </p:grpSpPr>
        <p:sp>
          <p:nvSpPr>
            <p:cNvPr id="4" name="Rektangel 21">
              <a:extLst>
                <a:ext uri="{FF2B5EF4-FFF2-40B4-BE49-F238E27FC236}">
                  <a16:creationId xmlns:a16="http://schemas.microsoft.com/office/drawing/2014/main" id="{81946A90-6D46-BC5B-98D2-EC17F4B39502}"/>
                </a:ext>
              </a:extLst>
            </p:cNvPr>
            <p:cNvSpPr/>
            <p:nvPr userDrawn="1"/>
          </p:nvSpPr>
          <p:spPr>
            <a:xfrm>
              <a:off x="7866346" y="3312"/>
              <a:ext cx="2075096" cy="106885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6" name="Group 35">
              <a:extLst>
                <a:ext uri="{FF2B5EF4-FFF2-40B4-BE49-F238E27FC236}">
                  <a16:creationId xmlns:a16="http://schemas.microsoft.com/office/drawing/2014/main" id="{25FAED5E-9283-43A6-076F-B56ECD3271EE}"/>
                </a:ext>
              </a:extLst>
            </p:cNvPr>
            <p:cNvGrpSpPr/>
            <p:nvPr userDrawn="1"/>
          </p:nvGrpSpPr>
          <p:grpSpPr>
            <a:xfrm>
              <a:off x="8168334" y="165771"/>
              <a:ext cx="1430478" cy="10233288"/>
              <a:chOff x="9952583" y="1216250"/>
              <a:chExt cx="1395196" cy="9470983"/>
            </a:xfrm>
          </p:grpSpPr>
          <p:sp>
            <p:nvSpPr>
              <p:cNvPr id="8" name="Rektangel 107">
                <a:extLst>
                  <a:ext uri="{FF2B5EF4-FFF2-40B4-BE49-F238E27FC236}">
                    <a16:creationId xmlns:a16="http://schemas.microsoft.com/office/drawing/2014/main" id="{D3D71F8E-6612-9ACD-ABB8-4FE90B01C6F8}"/>
                  </a:ext>
                </a:extLst>
              </p:cNvPr>
              <p:cNvSpPr/>
              <p:nvPr userDrawn="1"/>
            </p:nvSpPr>
            <p:spPr>
              <a:xfrm flipV="1">
                <a:off x="9952599" y="1533431"/>
                <a:ext cx="1395173" cy="450695"/>
              </a:xfrm>
              <a:prstGeom prst="rect">
                <a:avLst/>
              </a:prstGeom>
              <a:solidFill>
                <a:srgbClr val="0052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0" name="Rektangel 109">
                <a:extLst>
                  <a:ext uri="{FF2B5EF4-FFF2-40B4-BE49-F238E27FC236}">
                    <a16:creationId xmlns:a16="http://schemas.microsoft.com/office/drawing/2014/main" id="{94ACB904-584B-43B0-37DF-0A97C2B4DB6A}"/>
                  </a:ext>
                </a:extLst>
              </p:cNvPr>
              <p:cNvSpPr/>
              <p:nvPr userDrawn="1"/>
            </p:nvSpPr>
            <p:spPr>
              <a:xfrm flipV="1">
                <a:off x="9952599" y="2155213"/>
                <a:ext cx="1395177" cy="450695"/>
              </a:xfrm>
              <a:prstGeom prst="rect">
                <a:avLst/>
              </a:prstGeom>
              <a:solidFill>
                <a:srgbClr val="1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1" name="Rektangel 111">
                <a:extLst>
                  <a:ext uri="{FF2B5EF4-FFF2-40B4-BE49-F238E27FC236}">
                    <a16:creationId xmlns:a16="http://schemas.microsoft.com/office/drawing/2014/main" id="{C09EA2A0-ACF5-409E-EDA0-0107D9789FF3}"/>
                  </a:ext>
                </a:extLst>
              </p:cNvPr>
              <p:cNvSpPr/>
              <p:nvPr userDrawn="1"/>
            </p:nvSpPr>
            <p:spPr>
              <a:xfrm flipV="1">
                <a:off x="9952595" y="2776997"/>
                <a:ext cx="1395180" cy="450695"/>
              </a:xfrm>
              <a:prstGeom prst="rect">
                <a:avLst/>
              </a:prstGeom>
              <a:solidFill>
                <a:srgbClr val="1482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2" name="Rektangel 113">
                <a:extLst>
                  <a:ext uri="{FF2B5EF4-FFF2-40B4-BE49-F238E27FC236}">
                    <a16:creationId xmlns:a16="http://schemas.microsoft.com/office/drawing/2014/main" id="{3B53A119-96B5-092D-A531-25170C5ECDB5}"/>
                  </a:ext>
                </a:extLst>
              </p:cNvPr>
              <p:cNvSpPr/>
              <p:nvPr userDrawn="1"/>
            </p:nvSpPr>
            <p:spPr>
              <a:xfrm flipV="1">
                <a:off x="9952595" y="3398780"/>
                <a:ext cx="1395184" cy="450695"/>
              </a:xfrm>
              <a:prstGeom prst="rect">
                <a:avLst/>
              </a:prstGeom>
              <a:solidFill>
                <a:srgbClr val="009B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3" name="Rektangel 115">
                <a:extLst>
                  <a:ext uri="{FF2B5EF4-FFF2-40B4-BE49-F238E27FC236}">
                    <a16:creationId xmlns:a16="http://schemas.microsoft.com/office/drawing/2014/main" id="{40C4700C-F9A3-6F3D-A512-2F857DA70D14}"/>
                  </a:ext>
                </a:extLst>
              </p:cNvPr>
              <p:cNvSpPr/>
              <p:nvPr userDrawn="1"/>
            </p:nvSpPr>
            <p:spPr>
              <a:xfrm flipV="1">
                <a:off x="9952583" y="4020564"/>
                <a:ext cx="1395190" cy="450695"/>
              </a:xfrm>
              <a:prstGeom prst="rect">
                <a:avLst/>
              </a:prstGeom>
              <a:solidFill>
                <a:srgbClr val="1F95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4" name="Rektangel 117">
                <a:extLst>
                  <a:ext uri="{FF2B5EF4-FFF2-40B4-BE49-F238E27FC236}">
                    <a16:creationId xmlns:a16="http://schemas.microsoft.com/office/drawing/2014/main" id="{D1539EA0-92A6-9B14-CE08-0EF2942C952D}"/>
                  </a:ext>
                </a:extLst>
              </p:cNvPr>
              <p:cNvSpPr/>
              <p:nvPr userDrawn="1"/>
            </p:nvSpPr>
            <p:spPr>
              <a:xfrm flipV="1">
                <a:off x="9952583" y="4642346"/>
                <a:ext cx="1395194" cy="450695"/>
              </a:xfrm>
              <a:prstGeom prst="rect">
                <a:avLst/>
              </a:prstGeom>
              <a:solidFill>
                <a:srgbClr val="2F75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5" name="Rektangel 119">
                <a:extLst>
                  <a:ext uri="{FF2B5EF4-FFF2-40B4-BE49-F238E27FC236}">
                    <a16:creationId xmlns:a16="http://schemas.microsoft.com/office/drawing/2014/main" id="{39020DEC-0386-5659-3C5A-6A3884A348B6}"/>
                  </a:ext>
                </a:extLst>
              </p:cNvPr>
              <p:cNvSpPr/>
              <p:nvPr userDrawn="1"/>
            </p:nvSpPr>
            <p:spPr>
              <a:xfrm flipV="1">
                <a:off x="9952583" y="5264129"/>
                <a:ext cx="1395194" cy="450695"/>
              </a:xfrm>
              <a:prstGeom prst="rect">
                <a:avLst/>
              </a:prstGeom>
              <a:solidFill>
                <a:srgbClr val="A598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9" name="Rektangel 121">
                <a:extLst>
                  <a:ext uri="{FF2B5EF4-FFF2-40B4-BE49-F238E27FC236}">
                    <a16:creationId xmlns:a16="http://schemas.microsoft.com/office/drawing/2014/main" id="{3A9B33AB-277E-EDC8-02E6-3A81C5DB075D}"/>
                  </a:ext>
                </a:extLst>
              </p:cNvPr>
              <p:cNvSpPr/>
              <p:nvPr userDrawn="1"/>
            </p:nvSpPr>
            <p:spPr>
              <a:xfrm flipV="1">
                <a:off x="9952583" y="5885913"/>
                <a:ext cx="1395194" cy="450695"/>
              </a:xfrm>
              <a:prstGeom prst="rect">
                <a:avLst/>
              </a:prstGeom>
              <a:solidFill>
                <a:srgbClr val="7B7B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37" name="Rektangel 123">
                <a:extLst>
                  <a:ext uri="{FF2B5EF4-FFF2-40B4-BE49-F238E27FC236}">
                    <a16:creationId xmlns:a16="http://schemas.microsoft.com/office/drawing/2014/main" id="{31B054F6-10D4-2D24-0ECC-16F3FEAACF27}"/>
                  </a:ext>
                </a:extLst>
              </p:cNvPr>
              <p:cNvSpPr/>
              <p:nvPr userDrawn="1"/>
            </p:nvSpPr>
            <p:spPr>
              <a:xfrm flipV="1">
                <a:off x="9952583" y="6507695"/>
                <a:ext cx="1395194" cy="450695"/>
              </a:xfrm>
              <a:prstGeom prst="rect">
                <a:avLst/>
              </a:prstGeom>
              <a:solidFill>
                <a:srgbClr val="7270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38" name="Rektangel 125">
                <a:extLst>
                  <a:ext uri="{FF2B5EF4-FFF2-40B4-BE49-F238E27FC236}">
                    <a16:creationId xmlns:a16="http://schemas.microsoft.com/office/drawing/2014/main" id="{9686A974-AD45-24FB-C71B-13F53D3BC3BC}"/>
                  </a:ext>
                </a:extLst>
              </p:cNvPr>
              <p:cNvSpPr/>
              <p:nvPr userDrawn="1"/>
            </p:nvSpPr>
            <p:spPr>
              <a:xfrm flipV="1">
                <a:off x="9952583" y="7129479"/>
                <a:ext cx="1395194" cy="450695"/>
              </a:xfrm>
              <a:prstGeom prst="rect">
                <a:avLst/>
              </a:prstGeom>
              <a:solidFill>
                <a:srgbClr val="8A6C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39" name="Rektangel 127">
                <a:extLst>
                  <a:ext uri="{FF2B5EF4-FFF2-40B4-BE49-F238E27FC236}">
                    <a16:creationId xmlns:a16="http://schemas.microsoft.com/office/drawing/2014/main" id="{7E878454-9C72-390A-00FF-B312E3068521}"/>
                  </a:ext>
                </a:extLst>
              </p:cNvPr>
              <p:cNvSpPr/>
              <p:nvPr userDrawn="1"/>
            </p:nvSpPr>
            <p:spPr>
              <a:xfrm flipV="1">
                <a:off x="9952583" y="7751262"/>
                <a:ext cx="1395194" cy="450695"/>
              </a:xfrm>
              <a:prstGeom prst="rect">
                <a:avLst/>
              </a:prstGeom>
              <a:solidFill>
                <a:srgbClr val="BC77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40" name="Rektangel 129">
                <a:extLst>
                  <a:ext uri="{FF2B5EF4-FFF2-40B4-BE49-F238E27FC236}">
                    <a16:creationId xmlns:a16="http://schemas.microsoft.com/office/drawing/2014/main" id="{77697496-B075-B710-C221-63C72F760A67}"/>
                  </a:ext>
                </a:extLst>
              </p:cNvPr>
              <p:cNvSpPr/>
              <p:nvPr userDrawn="1"/>
            </p:nvSpPr>
            <p:spPr>
              <a:xfrm flipV="1">
                <a:off x="9952583" y="8373044"/>
                <a:ext cx="1395194" cy="450695"/>
              </a:xfrm>
              <a:prstGeom prst="rect">
                <a:avLst/>
              </a:prstGeom>
              <a:solidFill>
                <a:srgbClr val="9969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41" name="Rektangel 131">
                <a:extLst>
                  <a:ext uri="{FF2B5EF4-FFF2-40B4-BE49-F238E27FC236}">
                    <a16:creationId xmlns:a16="http://schemas.microsoft.com/office/drawing/2014/main" id="{2457EC3A-8294-A37F-6BB7-D1D557F57602}"/>
                  </a:ext>
                </a:extLst>
              </p:cNvPr>
              <p:cNvSpPr/>
              <p:nvPr userDrawn="1"/>
            </p:nvSpPr>
            <p:spPr>
              <a:xfrm flipV="1">
                <a:off x="9952583" y="8994828"/>
                <a:ext cx="1395194" cy="450695"/>
              </a:xfrm>
              <a:prstGeom prst="rect">
                <a:avLst/>
              </a:prstGeom>
              <a:solidFill>
                <a:srgbClr val="B717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44" name="Rektangel 133">
                <a:extLst>
                  <a:ext uri="{FF2B5EF4-FFF2-40B4-BE49-F238E27FC236}">
                    <a16:creationId xmlns:a16="http://schemas.microsoft.com/office/drawing/2014/main" id="{2CE148E6-8652-7778-E482-3AE3C5CBE4AF}"/>
                  </a:ext>
                </a:extLst>
              </p:cNvPr>
              <p:cNvSpPr/>
              <p:nvPr userDrawn="1"/>
            </p:nvSpPr>
            <p:spPr>
              <a:xfrm flipV="1">
                <a:off x="9952583" y="9616606"/>
                <a:ext cx="1395194" cy="450695"/>
              </a:xfrm>
              <a:prstGeom prst="rect">
                <a:avLst/>
              </a:prstGeom>
              <a:solidFill>
                <a:srgbClr val="5A2E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46" name="TekstSylinder 105">
                <a:extLst>
                  <a:ext uri="{FF2B5EF4-FFF2-40B4-BE49-F238E27FC236}">
                    <a16:creationId xmlns:a16="http://schemas.microsoft.com/office/drawing/2014/main" id="{DE469E62-6933-1AFE-14D1-04379DF95D54}"/>
                  </a:ext>
                </a:extLst>
              </p:cNvPr>
              <p:cNvSpPr txBox="1"/>
              <p:nvPr userDrawn="1"/>
            </p:nvSpPr>
            <p:spPr>
              <a:xfrm>
                <a:off x="9952583" y="1216250"/>
                <a:ext cx="1395172" cy="2278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b-NO" sz="1000" dirty="0"/>
                  <a:t>Fargepalett</a:t>
                </a:r>
              </a:p>
            </p:txBody>
          </p:sp>
          <p:sp>
            <p:nvSpPr>
              <p:cNvPr id="47" name="Rektangel 133">
                <a:extLst>
                  <a:ext uri="{FF2B5EF4-FFF2-40B4-BE49-F238E27FC236}">
                    <a16:creationId xmlns:a16="http://schemas.microsoft.com/office/drawing/2014/main" id="{B4789B5B-8274-A1DA-7B3B-AEDFC04CA20D}"/>
                  </a:ext>
                </a:extLst>
              </p:cNvPr>
              <p:cNvSpPr/>
              <p:nvPr userDrawn="1"/>
            </p:nvSpPr>
            <p:spPr>
              <a:xfrm flipV="1">
                <a:off x="9952583" y="10236538"/>
                <a:ext cx="1395194" cy="450695"/>
              </a:xfrm>
              <a:prstGeom prst="rect">
                <a:avLst/>
              </a:prstGeom>
              <a:solidFill>
                <a:srgbClr val="4146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644650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381" userDrawn="1">
          <p15:clr>
            <a:srgbClr val="FBAE40"/>
          </p15:clr>
        </p15:guide>
        <p15:guide id="6" orient="horz" pos="6565" userDrawn="1">
          <p15:clr>
            <a:srgbClr val="FBAE40"/>
          </p15:clr>
        </p15:guide>
        <p15:guide id="8" pos="4604" userDrawn="1">
          <p15:clr>
            <a:srgbClr val="FBAE40"/>
          </p15:clr>
        </p15:guide>
        <p15:guide id="9" pos="158" userDrawn="1">
          <p15:clr>
            <a:srgbClr val="FBAE40"/>
          </p15:clr>
        </p15:guide>
        <p15:guide id="11" orient="horz" pos="2211" userDrawn="1">
          <p15:clr>
            <a:srgbClr val="FBAE40"/>
          </p15:clr>
        </p15:guide>
        <p15:guide id="14" orient="horz" pos="147" userDrawn="1">
          <p15:clr>
            <a:srgbClr val="FBAE40"/>
          </p15:clr>
        </p15:guide>
        <p15:guide id="15" pos="385" userDrawn="1">
          <p15:clr>
            <a:srgbClr val="FBAE40"/>
          </p15:clr>
        </p15:guide>
        <p15:guide id="16" pos="4377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40D7A32C-EC5E-4205-A508-829A1E611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836" y="1611314"/>
            <a:ext cx="6335999" cy="123110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150DB1F-F0F3-48FE-95AB-644A685951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503" y="2842420"/>
            <a:ext cx="6332430" cy="60001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marL="478830" marR="0" lvl="2" indent="-159609" algn="l" defTabSz="5791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-"/>
              <a:tabLst/>
              <a:defRPr/>
            </a:pPr>
            <a:r>
              <a:rPr lang="nb-NO" dirty="0"/>
              <a:t>Tredje nivå</a:t>
            </a:r>
          </a:p>
          <a:p>
            <a:pPr marL="638440" marR="0" lvl="3" indent="-159609" algn="l" defTabSz="5791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-"/>
              <a:tabLst/>
              <a:defRPr/>
            </a:pPr>
            <a:r>
              <a:rPr lang="nb-NO" dirty="0"/>
              <a:t> Fjerde nivå</a:t>
            </a:r>
          </a:p>
          <a:p>
            <a:pPr marL="798050" marR="0" lvl="4" indent="-159609" algn="l" defTabSz="5791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-"/>
              <a:tabLst/>
              <a:defRPr/>
            </a:pPr>
            <a:r>
              <a:rPr lang="nb-NO" dirty="0"/>
              <a:t>Femte nivå</a:t>
            </a:r>
          </a:p>
          <a:p>
            <a:pPr marL="478830" marR="0" lvl="2" indent="-159609" algn="l" defTabSz="5791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-"/>
              <a:tabLst/>
              <a:defRPr/>
            </a:pPr>
            <a:endParaRPr lang="nb-NO" dirty="0"/>
          </a:p>
          <a:p>
            <a:pPr lvl="2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01421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56" r:id="rId2"/>
    <p:sldLayoutId id="2147483672" r:id="rId3"/>
    <p:sldLayoutId id="2147483682" r:id="rId4"/>
    <p:sldLayoutId id="2147483675" r:id="rId5"/>
    <p:sldLayoutId id="2147483683" r:id="rId6"/>
    <p:sldLayoutId id="2147483684" r:id="rId7"/>
    <p:sldLayoutId id="2147483674" r:id="rId8"/>
    <p:sldLayoutId id="2147483678" r:id="rId9"/>
    <p:sldLayoutId id="2147483658" r:id="rId10"/>
  </p:sldLayoutIdLst>
  <p:txStyles>
    <p:titleStyle>
      <a:lvl1pPr algn="l" defTabSz="579157" rtl="0" eaLnBrk="1" latinLnBrk="0" hangingPunct="1">
        <a:lnSpc>
          <a:spcPct val="100000"/>
        </a:lnSpc>
        <a:spcBef>
          <a:spcPts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6800" indent="-226800" algn="l" defTabSz="579157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319220" indent="-159609" algn="l" defTabSz="579157" rtl="0" eaLnBrk="1" latinLnBrk="0" hangingPunct="1">
        <a:lnSpc>
          <a:spcPct val="100000"/>
        </a:lnSpc>
        <a:spcBef>
          <a:spcPts val="0"/>
        </a:spcBef>
        <a:buFont typeface="Calibri" panose="020F0502020204030204" pitchFamily="34" charset="0"/>
        <a:buChar char="-"/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478830" indent="-159609" algn="l" defTabSz="579157" rtl="0" eaLnBrk="1" latinLnBrk="0" hangingPunct="1">
        <a:lnSpc>
          <a:spcPct val="100000"/>
        </a:lnSpc>
        <a:spcBef>
          <a:spcPts val="0"/>
        </a:spcBef>
        <a:buFont typeface="Calibri" panose="020F0502020204030204" pitchFamily="34" charset="0"/>
        <a:buChar char="-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638440" indent="-159609" algn="l" defTabSz="579157" rtl="0" eaLnBrk="1" latinLnBrk="0" hangingPunct="1">
        <a:lnSpc>
          <a:spcPct val="100000"/>
        </a:lnSpc>
        <a:spcBef>
          <a:spcPts val="0"/>
        </a:spcBef>
        <a:buFont typeface="Calibri" panose="020F0502020204030204" pitchFamily="34" charset="0"/>
        <a:buChar char="-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798050" indent="-159609" algn="l" defTabSz="579157" rtl="0" eaLnBrk="1" latinLnBrk="0" hangingPunct="1">
        <a:lnSpc>
          <a:spcPct val="100000"/>
        </a:lnSpc>
        <a:spcBef>
          <a:spcPts val="0"/>
        </a:spcBef>
        <a:buFont typeface="Calibri" panose="020F0502020204030204" pitchFamily="34" charset="0"/>
        <a:buChar char="-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592680" indent="-144789" algn="l" defTabSz="579157" rtl="0" eaLnBrk="1" latinLnBrk="0" hangingPunct="1">
        <a:lnSpc>
          <a:spcPct val="90000"/>
        </a:lnSpc>
        <a:spcBef>
          <a:spcPts val="316"/>
        </a:spcBef>
        <a:buFont typeface="Arial" panose="020B0604020202020204" pitchFamily="34" charset="0"/>
        <a:buChar char="•"/>
        <a:defRPr sz="1141" kern="1200">
          <a:solidFill>
            <a:schemeClr val="tx1"/>
          </a:solidFill>
          <a:latin typeface="+mn-lt"/>
          <a:ea typeface="+mn-ea"/>
          <a:cs typeface="+mn-cs"/>
        </a:defRPr>
      </a:lvl6pPr>
      <a:lvl7pPr marL="1882258" indent="-144789" algn="l" defTabSz="579157" rtl="0" eaLnBrk="1" latinLnBrk="0" hangingPunct="1">
        <a:lnSpc>
          <a:spcPct val="90000"/>
        </a:lnSpc>
        <a:spcBef>
          <a:spcPts val="316"/>
        </a:spcBef>
        <a:buFont typeface="Arial" panose="020B0604020202020204" pitchFamily="34" charset="0"/>
        <a:buChar char="•"/>
        <a:defRPr sz="1141" kern="1200">
          <a:solidFill>
            <a:schemeClr val="tx1"/>
          </a:solidFill>
          <a:latin typeface="+mn-lt"/>
          <a:ea typeface="+mn-ea"/>
          <a:cs typeface="+mn-cs"/>
        </a:defRPr>
      </a:lvl7pPr>
      <a:lvl8pPr marL="2171836" indent="-144789" algn="l" defTabSz="579157" rtl="0" eaLnBrk="1" latinLnBrk="0" hangingPunct="1">
        <a:lnSpc>
          <a:spcPct val="90000"/>
        </a:lnSpc>
        <a:spcBef>
          <a:spcPts val="316"/>
        </a:spcBef>
        <a:buFont typeface="Arial" panose="020B0604020202020204" pitchFamily="34" charset="0"/>
        <a:buChar char="•"/>
        <a:defRPr sz="1141" kern="1200">
          <a:solidFill>
            <a:schemeClr val="tx1"/>
          </a:solidFill>
          <a:latin typeface="+mn-lt"/>
          <a:ea typeface="+mn-ea"/>
          <a:cs typeface="+mn-cs"/>
        </a:defRPr>
      </a:lvl8pPr>
      <a:lvl9pPr marL="2461415" indent="-144789" algn="l" defTabSz="579157" rtl="0" eaLnBrk="1" latinLnBrk="0" hangingPunct="1">
        <a:lnSpc>
          <a:spcPct val="90000"/>
        </a:lnSpc>
        <a:spcBef>
          <a:spcPts val="316"/>
        </a:spcBef>
        <a:buFont typeface="Arial" panose="020B0604020202020204" pitchFamily="34" charset="0"/>
        <a:buChar char="•"/>
        <a:defRPr sz="11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579157" rtl="0" eaLnBrk="1" latinLnBrk="0" hangingPunct="1">
        <a:defRPr sz="1141" kern="1200">
          <a:solidFill>
            <a:schemeClr val="tx1"/>
          </a:solidFill>
          <a:latin typeface="+mn-lt"/>
          <a:ea typeface="+mn-ea"/>
          <a:cs typeface="+mn-cs"/>
        </a:defRPr>
      </a:lvl1pPr>
      <a:lvl2pPr marL="289578" algn="l" defTabSz="579157" rtl="0" eaLnBrk="1" latinLnBrk="0" hangingPunct="1">
        <a:defRPr sz="1141" kern="1200">
          <a:solidFill>
            <a:schemeClr val="tx1"/>
          </a:solidFill>
          <a:latin typeface="+mn-lt"/>
          <a:ea typeface="+mn-ea"/>
          <a:cs typeface="+mn-cs"/>
        </a:defRPr>
      </a:lvl2pPr>
      <a:lvl3pPr marL="579157" algn="l" defTabSz="579157" rtl="0" eaLnBrk="1" latinLnBrk="0" hangingPunct="1">
        <a:defRPr sz="1141" kern="1200">
          <a:solidFill>
            <a:schemeClr val="tx1"/>
          </a:solidFill>
          <a:latin typeface="+mn-lt"/>
          <a:ea typeface="+mn-ea"/>
          <a:cs typeface="+mn-cs"/>
        </a:defRPr>
      </a:lvl3pPr>
      <a:lvl4pPr marL="868733" algn="l" defTabSz="579157" rtl="0" eaLnBrk="1" latinLnBrk="0" hangingPunct="1">
        <a:defRPr sz="1141" kern="1200">
          <a:solidFill>
            <a:schemeClr val="tx1"/>
          </a:solidFill>
          <a:latin typeface="+mn-lt"/>
          <a:ea typeface="+mn-ea"/>
          <a:cs typeface="+mn-cs"/>
        </a:defRPr>
      </a:lvl4pPr>
      <a:lvl5pPr marL="1158313" algn="l" defTabSz="579157" rtl="0" eaLnBrk="1" latinLnBrk="0" hangingPunct="1">
        <a:defRPr sz="1141" kern="1200">
          <a:solidFill>
            <a:schemeClr val="tx1"/>
          </a:solidFill>
          <a:latin typeface="+mn-lt"/>
          <a:ea typeface="+mn-ea"/>
          <a:cs typeface="+mn-cs"/>
        </a:defRPr>
      </a:lvl5pPr>
      <a:lvl6pPr marL="1447890" algn="l" defTabSz="579157" rtl="0" eaLnBrk="1" latinLnBrk="0" hangingPunct="1">
        <a:defRPr sz="1141" kern="1200">
          <a:solidFill>
            <a:schemeClr val="tx1"/>
          </a:solidFill>
          <a:latin typeface="+mn-lt"/>
          <a:ea typeface="+mn-ea"/>
          <a:cs typeface="+mn-cs"/>
        </a:defRPr>
      </a:lvl6pPr>
      <a:lvl7pPr marL="1737468" algn="l" defTabSz="579157" rtl="0" eaLnBrk="1" latinLnBrk="0" hangingPunct="1">
        <a:defRPr sz="1141" kern="1200">
          <a:solidFill>
            <a:schemeClr val="tx1"/>
          </a:solidFill>
          <a:latin typeface="+mn-lt"/>
          <a:ea typeface="+mn-ea"/>
          <a:cs typeface="+mn-cs"/>
        </a:defRPr>
      </a:lvl7pPr>
      <a:lvl8pPr marL="2027047" algn="l" defTabSz="579157" rtl="0" eaLnBrk="1" latinLnBrk="0" hangingPunct="1">
        <a:defRPr sz="1141" kern="1200">
          <a:solidFill>
            <a:schemeClr val="tx1"/>
          </a:solidFill>
          <a:latin typeface="+mn-lt"/>
          <a:ea typeface="+mn-ea"/>
          <a:cs typeface="+mn-cs"/>
        </a:defRPr>
      </a:lvl8pPr>
      <a:lvl9pPr marL="2316625" algn="l" defTabSz="579157" rtl="0" eaLnBrk="1" latinLnBrk="0" hangingPunct="1">
        <a:defRPr sz="11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367" userDrawn="1">
          <p15:clr>
            <a:srgbClr val="F26B43"/>
          </p15:clr>
        </p15:guide>
        <p15:guide id="2" pos="23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FE1435F-DF5C-E8A3-B6FD-11DF0AD5C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defTabSz="5791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VELKOMMEN TIL KARRIEREDAGER PÅ</a:t>
            </a:r>
            <a:br>
              <a:rPr kumimoji="0" lang="nb-NO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nb-NO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ELEKTRO OG DATATEKNOLOGI </a:t>
            </a:r>
            <a:br>
              <a:rPr kumimoji="0" lang="nb-NO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lang="nb-NO" sz="1600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Elever fra Nome, Seljord, </a:t>
            </a:r>
            <a:r>
              <a:rPr kumimoji="0" lang="nb-NO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Øst- og Vest-Telemark</a:t>
            </a:r>
            <a:br>
              <a:rPr kumimoji="0" lang="nb-NO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5330036-D602-8CFD-4B41-0E0E4C53E8C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pPr marL="0" marR="0" lvl="0" indent="0" algn="l" defTabSz="5791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15.-</a:t>
            </a:r>
            <a:r>
              <a:rPr lang="nb-NO" sz="2400" dirty="0">
                <a:solidFill>
                  <a:srgbClr val="000000"/>
                </a:solidFill>
                <a:latin typeface="Calibri" panose="020F0502020204030204"/>
              </a:rPr>
              <a:t>16</a:t>
            </a:r>
            <a:r>
              <a:rPr kumimoji="0" lang="nb-NO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.APRIL 2026</a:t>
            </a:r>
          </a:p>
          <a:p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9ED8088-1CEE-2E84-5DE4-2FC47B58360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 må ha med klær som tåler smuss. Det er praktisk med en arbeidstøy/kjeledress i verkstedene.</a:t>
            </a:r>
          </a:p>
          <a:p>
            <a:endParaRPr lang="nb-NO" dirty="0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77448772-7083-5D6D-2C5C-D21FA70A2DA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82E4C3C0-FD0B-850D-BB20-F608EF0C623C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DAG 1</a:t>
            </a:r>
            <a:endParaRPr kumimoji="0" lang="nb-NO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09.30-09.50	Oppmøte/velkommen i 			auditoriet.</a:t>
            </a: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09.50-11.45	Praktiske </a:t>
            </a:r>
            <a:r>
              <a:rPr lang="nb-NO" dirty="0">
                <a:solidFill>
                  <a:srgbClr val="000000"/>
                </a:solidFill>
                <a:latin typeface="Calibri" panose="020F0502020204030204"/>
              </a:rPr>
              <a:t>oppgav</a:t>
            </a:r>
            <a:r>
              <a:rPr kumimoji="0" lang="nb-NO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er.</a:t>
            </a: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Orientering om vårt vg2-tilbud: 		Vg2 </a:t>
            </a:r>
            <a:r>
              <a:rPr kumimoji="0" lang="nb-NO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Elenergi</a:t>
            </a:r>
            <a:r>
              <a:rPr kumimoji="0" lang="nb-NO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og </a:t>
            </a:r>
            <a:r>
              <a:rPr kumimoji="0" lang="nb-NO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ekom</a:t>
            </a:r>
            <a:r>
              <a:rPr kumimoji="0" lang="nb-NO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11.45-12.15	Matpause</a:t>
            </a: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Du får lunsj m/drikke i kantina.</a:t>
            </a: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12.15-14.55	Praktiske oppgaver.</a:t>
            </a: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DAG 2</a:t>
            </a:r>
            <a:endParaRPr kumimoji="0" lang="nb-NO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09.30-11.45	Oppmøte på elektroavdelingen.</a:t>
            </a: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Praktiske oppgaver.</a:t>
            </a: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11.45-12.15	Matpause</a:t>
            </a: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Ha med matpakke eller 			kjøp lunsj i kantina (kun Vipps 			og kort).</a:t>
            </a: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12.15-14.55	Praktiske oppgaver.</a:t>
            </a:r>
          </a:p>
          <a:p>
            <a:endParaRPr lang="nb-NO" dirty="0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93F004D6-B42A-1323-882D-C07B26C71F84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pPr marL="0" marR="0" lvl="0" indent="0" algn="l" defTabSz="5791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394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FINN UT OM ELEKTROFAG ER NOE FOR DEG!</a:t>
            </a:r>
          </a:p>
          <a:p>
            <a:pPr marL="0" marR="0" lvl="0" indent="0" algn="l" defTabSz="81897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81897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 bør være teknisk interessert, kunne jobbe selvstendig, være en problemløser og ha gode kommunikasjonsevner for å søke dette utdanningsprogrammet. </a:t>
            </a:r>
          </a:p>
          <a:p>
            <a:pPr marL="0" marR="0" lvl="0" indent="0" algn="l" defTabSz="81897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81897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elektrobransjen er det viktig at du er praktisk anlagt, nøyaktig, systematisk og serviceinnstilt.</a:t>
            </a:r>
          </a:p>
          <a:p>
            <a:endParaRPr lang="nb-NO" dirty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5CE345E6-70E9-AD34-1105-7501E95604D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1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Målet for karrieredagene er at du skal få kjennskap til de ulike oppgavene innen elektrofag.</a:t>
            </a: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1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1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 vil få innblikk i hva du skal arbeide med dersom du blir elev hos oss ved at vi gir smakebiter på hva utdanningsprogrammet innebærer av praktiske utfordringer.</a:t>
            </a:r>
          </a:p>
          <a:p>
            <a:endParaRPr lang="nb-NO" dirty="0"/>
          </a:p>
        </p:txBody>
      </p:sp>
      <p:pic>
        <p:nvPicPr>
          <p:cNvPr id="13" name="Plassholder for bilde 12">
            <a:extLst>
              <a:ext uri="{FF2B5EF4-FFF2-40B4-BE49-F238E27FC236}">
                <a16:creationId xmlns:a16="http://schemas.microsoft.com/office/drawing/2014/main" id="{FF830316-FB5D-8502-6422-BF377A6795E2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2"/>
          <a:srcRect l="13928" r="13928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472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501C23F-E9AA-1130-D9DE-1E1C1FF1B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defTabSz="5791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nb-NO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VELKOMMEN TIL KARRIEREDAGER PÅ</a:t>
            </a:r>
            <a:br>
              <a:rPr kumimoji="0" lang="nb-NO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nb-NO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BYGG- OG ANLEGGSTEKNIKK</a:t>
            </a:r>
            <a:br>
              <a:rPr kumimoji="0" lang="nb-NO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nb-NO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Elever fra Nome, Seljord, Øst- og Vest-Telemark </a:t>
            </a:r>
            <a:r>
              <a:rPr kumimoji="0" lang="nb-NO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					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70122E9-A20C-B926-D05F-4E7D1BB1A29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pPr marL="0" marR="0" lvl="0" indent="0" algn="l" defTabSz="5791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15.-</a:t>
            </a:r>
            <a:r>
              <a:rPr lang="nb-NO" sz="2400" dirty="0">
                <a:solidFill>
                  <a:srgbClr val="000000"/>
                </a:solidFill>
                <a:latin typeface="Calibri" panose="020F0502020204030204"/>
              </a:rPr>
              <a:t>16</a:t>
            </a:r>
            <a:r>
              <a:rPr kumimoji="0" lang="nb-NO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.APRIL 2026</a:t>
            </a:r>
          </a:p>
          <a:p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7D46516-8923-E60F-D062-E9B4DAA1E094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nb-NO" b="1" dirty="0">
                <a:solidFill>
                  <a:srgbClr val="000000"/>
                </a:solidFill>
                <a:latin typeface="Calibri" panose="020F0502020204030204"/>
              </a:rPr>
              <a:t>Du</a:t>
            </a:r>
            <a:r>
              <a:rPr kumimoji="0" lang="nb-NO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må ha med klær som tåler smuss. Det er praktisk med en arbeidstøy/kjeledress i verkstedene.</a:t>
            </a:r>
            <a:endParaRPr lang="nb-NO" b="1" dirty="0"/>
          </a:p>
          <a:p>
            <a:endParaRPr lang="nb-NO" dirty="0"/>
          </a:p>
        </p:txBody>
      </p:sp>
      <p:pic>
        <p:nvPicPr>
          <p:cNvPr id="10" name="Plassholder for bilde 9">
            <a:extLst>
              <a:ext uri="{FF2B5EF4-FFF2-40B4-BE49-F238E27FC236}">
                <a16:creationId xmlns:a16="http://schemas.microsoft.com/office/drawing/2014/main" id="{32BB1CD4-2864-EBD2-09DF-987B3B94B68C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2"/>
          <a:srcRect l="13928" r="13928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E5B92C75-1E27-A40E-25C8-527A5DACB55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AB30D5A0-567B-BC43-4F89-A058CF00E554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DAG 1</a:t>
            </a: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09.30-09.50	Oppmøte/velkommen i 			auditoriet.</a:t>
            </a: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09.50-11.45	Praktiske oppgaver.</a:t>
            </a: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Orientering om våre vg2-			tilbud: vg2 Anleggsteknikk, vg2 		Anleggsgartner og vg2 Tømrer.</a:t>
            </a: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11.45-12.15	Matpause</a:t>
            </a: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Du får lunsj m/drikke i kantina.</a:t>
            </a: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12.15-14.55	Praktiske oppgaver.</a:t>
            </a: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DAG 2</a:t>
            </a: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09.30-11.45	Oppmøte på bygg-avdelingen.</a:t>
            </a: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Praktiske oppgaver.</a:t>
            </a: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11.45-12.15	Matpause</a:t>
            </a: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Ha med matpakke eller 			kjøp lunsj i kantina (kun Vipps 		og kort).</a:t>
            </a: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12.15-14.55	Praktiske oppgaver.</a:t>
            </a:r>
          </a:p>
          <a:p>
            <a:endParaRPr lang="nb-NO" dirty="0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A1D477D9-D2F0-59C0-C100-DC28A8173B64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pPr marL="0" marR="0" lvl="0" indent="0" algn="l" defTabSz="5791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394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FINN UT OM BYGG- OG ANLEGGSFAG ER NOE FOR DEG!</a:t>
            </a:r>
            <a:endParaRPr kumimoji="0" lang="nb-NO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81897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81897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Har du lyst til å sette synlige spor etter deg ved å være med på å bygge bygninger, veier, broer, uteområder eller anlegg? </a:t>
            </a:r>
          </a:p>
          <a:p>
            <a:pPr marL="0" marR="0" lvl="0" indent="0" algn="l" defTabSz="81897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81897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Har du i tillegg et godt håndlag og liker variert arbeid både ute og inne? Da kan BA være utdanningsprogrammet for deg! </a:t>
            </a:r>
          </a:p>
          <a:p>
            <a:endParaRPr lang="nb-NO" dirty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A9BA129F-F2D2-2E10-9F7B-8E88C9EBCD6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1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Målet for karrieredagene er at du skal få kjennskap til de ulike oppgavene innen Bygg- og anleggsfag.</a:t>
            </a: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1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1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 vil få innblikk i hva du skal arbeide med dersom du blir elev hos oss ved at vi gir smakebiter på hva utdanningsprogrammet innebærer av praktiske utfordringer.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02635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D8D6D85-B49F-D64F-090A-8BDE5E067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defTabSz="5791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nb-NO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VELKOMMEN TIL KARRIEREDAGER PÅ</a:t>
            </a:r>
            <a:br>
              <a:rPr kumimoji="0" lang="nb-NO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nb-NO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TEKNOLOGI- OG INDUSTRIFAG</a:t>
            </a:r>
            <a:br>
              <a:rPr kumimoji="0" lang="nb-NO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nb-NO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Elever fra Nome, Seljord, Øst- og Vest-Telemark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573578D-A3A5-A3D6-2FFB-5578C2B3808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pPr marL="0" marR="0" lvl="0" indent="0" algn="l" defTabSz="5791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15.-</a:t>
            </a:r>
            <a:r>
              <a:rPr lang="nb-NO" sz="2400" dirty="0">
                <a:solidFill>
                  <a:srgbClr val="000000"/>
                </a:solidFill>
                <a:latin typeface="Calibri" panose="020F0502020204030204"/>
              </a:rPr>
              <a:t>16</a:t>
            </a:r>
            <a:r>
              <a:rPr kumimoji="0" lang="nb-NO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.APRIL 2026</a:t>
            </a:r>
          </a:p>
          <a:p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01495E4-1090-68A0-9747-1C47C700EF7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 må ha med klær som tåler smuss. Det er praktisk med en arbeidstøy/kjeledress i verkstedene.</a:t>
            </a:r>
          </a:p>
          <a:p>
            <a:endParaRPr lang="nb-NO" dirty="0"/>
          </a:p>
        </p:txBody>
      </p:sp>
      <p:pic>
        <p:nvPicPr>
          <p:cNvPr id="10" name="Plassholder for bilde 9">
            <a:extLst>
              <a:ext uri="{FF2B5EF4-FFF2-40B4-BE49-F238E27FC236}">
                <a16:creationId xmlns:a16="http://schemas.microsoft.com/office/drawing/2014/main" id="{919D2781-9A95-550A-42D8-BE88147A2D32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2"/>
          <a:srcRect l="13928" r="13928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AB87E6CB-4B2D-0599-431D-C8B7769EC4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D5A48B83-781B-2F51-7916-1FF1871B54BD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DAG 1</a:t>
            </a: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09.30-09.50	Oppmøte/velkommen i 			auditoriet.</a:t>
            </a: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09.50-11.45	Praktiske oppgaver.</a:t>
            </a: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Orientering om vårt vg2-			tilbud: Industriteknologi.</a:t>
            </a: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11.45-12.15	Matpause. Du får lunsj 			m/drikke i kantina.</a:t>
            </a: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12.15-14.55	Praktiske oppgaver.</a:t>
            </a: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DAG 2</a:t>
            </a: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09.30-11.45	Oppmøte på TEK-				avdelingen.</a:t>
            </a: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Praktiske oppgaver.</a:t>
            </a: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11.45-12.15	Matpause</a:t>
            </a: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Ha med matpakke eller 			kjøp lunsj i kantina (kun Vipps 		og kort). </a:t>
            </a: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12.15-14.55	Praktiske oppgaver.</a:t>
            </a:r>
          </a:p>
          <a:p>
            <a:endParaRPr lang="nb-NO" dirty="0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74C133E6-9185-F3BC-0E95-923D6F60197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pPr marL="0" marR="0" lvl="0" indent="0" algn="l" defTabSz="5791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394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FINN UT OM TEKNOLOGI- OG INDUSTRIFAG ER</a:t>
            </a:r>
          </a:p>
          <a:p>
            <a:pPr marL="0" marR="0" lvl="0" indent="0" algn="l" defTabSz="5791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394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NOE FOR DEG!</a:t>
            </a:r>
            <a:endParaRPr kumimoji="0" lang="nb-NO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81897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81897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Liker du å skru, har du interesse for mekanikk og er nysgjerrig på hvordan tekniske ting virker? </a:t>
            </a:r>
          </a:p>
          <a:p>
            <a:pPr marL="0" marR="0" lvl="0" indent="0" algn="l" defTabSz="81897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81897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Hvis du har et ønske om å jobbe med kjøretøy, maskiner, i verksteder eller industri er dette utdanningen du trenger!</a:t>
            </a:r>
          </a:p>
          <a:p>
            <a:endParaRPr lang="nb-NO" dirty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5ABCD4A3-7638-A050-00CF-F911D1AA636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1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Målet for karrieredagene er at du skal få kjennskap til de ulike oppgavene innen Teknologi- og industrifag.</a:t>
            </a: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1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1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 vil få innblikk i hva du skal arbeide med dersom du blir elev hos oss ved at vi gir smakebiter på hva utdanningsprogrammet innebærer av praktiske utfordringer.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33050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51DFC59-FE14-F73D-3B25-B613E458E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defTabSz="5791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nb-NO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VELKOMMEN TIL KARRIEREDAGER PÅ </a:t>
            </a:r>
            <a:br>
              <a:rPr kumimoji="0" lang="nb-NO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nb-NO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HELSE- OG OPPVEKSTFAG</a:t>
            </a:r>
            <a:br>
              <a:rPr kumimoji="0" lang="nb-NO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nb-NO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Elever fra Nome, Seljord, Øst- og Vest-Telemark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74E6E51-EA5B-6B76-264C-E0E680060BD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pPr marL="0" marR="0" lvl="0" indent="0" algn="l" defTabSz="5791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15.-</a:t>
            </a:r>
            <a:r>
              <a:rPr lang="nb-NO" sz="2400" dirty="0">
                <a:solidFill>
                  <a:srgbClr val="000000"/>
                </a:solidFill>
                <a:latin typeface="Calibri" panose="020F0502020204030204"/>
              </a:rPr>
              <a:t>16</a:t>
            </a:r>
            <a:r>
              <a:rPr kumimoji="0" lang="nb-NO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.APRIL 2026</a:t>
            </a:r>
          </a:p>
          <a:p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7DCA6EE-1F1E-7323-BA70-A137B1D9B2FF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nb-NO" b="1" dirty="0"/>
              <a:t>Ta med varme uteklær til dag 2 (16.april)!</a:t>
            </a:r>
          </a:p>
        </p:txBody>
      </p:sp>
      <p:pic>
        <p:nvPicPr>
          <p:cNvPr id="11" name="Plassholder for bilde 10">
            <a:extLst>
              <a:ext uri="{FF2B5EF4-FFF2-40B4-BE49-F238E27FC236}">
                <a16:creationId xmlns:a16="http://schemas.microsoft.com/office/drawing/2014/main" id="{0F02BBA2-F64A-911E-78AF-E6141F77C6BC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2"/>
          <a:srcRect l="13928" r="13928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E81E48DF-4898-3C58-816F-EA9CC71D6C4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58564" y="10017500"/>
            <a:ext cx="6003340" cy="422405"/>
          </a:xfrm>
        </p:spPr>
        <p:txBody>
          <a:bodyPr/>
          <a:lstStyle/>
          <a:p>
            <a:endParaRPr lang="nb-NO" dirty="0"/>
          </a:p>
          <a:p>
            <a:endParaRPr lang="nb-NO" dirty="0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6127B518-65F7-2FBC-49BA-73696F020DE3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DAG 1</a:t>
            </a: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09.30-09.50		Oppmøte/velkommen i auditoriet</a:t>
            </a: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09.50-10.30		Omvisning på avdelingen og 			skolen.</a:t>
            </a: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Informasjon ved lærerne.</a:t>
            </a: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800" dirty="0">
                <a:solidFill>
                  <a:srgbClr val="000000"/>
                </a:solidFill>
                <a:latin typeface="Calibri" panose="020F0502020204030204"/>
              </a:rPr>
              <a:t>10</a:t>
            </a:r>
            <a:r>
              <a:rPr kumimoji="0" lang="nb-NO" sz="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.30-11.45		Orientering om vårt vg2-				tilbud: vg2 Helsearbeiderfag</a:t>
            </a: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Stasjonsundervisning: 				førstehjelp, medisinsk utstyr, 			funksjonsnedsettelser</a:t>
            </a: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11.45-12.15		Matpause</a:t>
            </a: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Du får lunsj m/drikke i kantina.</a:t>
            </a: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12.15-13.00		Gruppearbeid</a:t>
            </a: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13.10-14.55		Stasjonsundervisning blodtrykk, 			blodsukker mm</a:t>
            </a:r>
            <a:r>
              <a:rPr kumimoji="0" lang="nb-NO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DAG 2</a:t>
            </a: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09.30-12.15		Oppmøte i klasserom.</a:t>
            </a: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Stasjonsundervisning og lunsj ute. </a:t>
            </a: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Ha med matpakke.</a:t>
            </a: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12.15-14.55		Presentasjon av VG1 ved elever.</a:t>
            </a: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Undervisning ved VG1 lærerne.</a:t>
            </a: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Evaluering.</a:t>
            </a:r>
          </a:p>
          <a:p>
            <a:endParaRPr lang="nb-NO" dirty="0"/>
          </a:p>
          <a:p>
            <a:r>
              <a:rPr lang="nb-NO" dirty="0"/>
              <a:t>Kun Vipps og kort i kantina.</a:t>
            </a: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7D89F31D-331E-21B4-EDE5-5D7720AF3C6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pPr marL="0" marR="0" lvl="0" indent="0" algn="l" defTabSz="5791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FINN UT OM HELSE OG OPPVEKSTFAG ER NOE FOR DEG!</a:t>
            </a:r>
          </a:p>
          <a:p>
            <a:pPr marL="0" marR="0" lvl="0" indent="0" algn="l" defTabSz="5791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5791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Utdanningsprogrammet passer for deg som er omsorgsfull overfor andre mennesker. </a:t>
            </a:r>
          </a:p>
          <a:p>
            <a:pPr marL="0" marR="0" lvl="0" indent="0" algn="l" defTabSz="5791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 må være flink til å kommunisere i ulike situasjoner og god til å samhandle både med pasienter og kolleger.</a:t>
            </a:r>
          </a:p>
          <a:p>
            <a:pPr marL="0" marR="0" lvl="0" indent="0" algn="l" defTabSz="5791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5791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 lærer om hvordan kroppen er bygget opp og hvordan den fungerer og bevisstgjøres på hva som påvirker helsen vår.</a:t>
            </a:r>
          </a:p>
          <a:p>
            <a:endParaRPr lang="nb-NO" dirty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6CFEC80A-DEF6-E228-0521-41F0CC021F9F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1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Målet for karrieredagene er at du skal få kjennskap til de ulike oppgavene vi jobber med på vg1.</a:t>
            </a: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1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1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 vil få innblikk i hva du skal arbeide med dersom du blir elev hos oss ved at vi gir smakebiter på hva utdanningsprogrammet innebærer i praksis.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1321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91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BDEC06B-FCFC-7372-52C1-9DADA3C8E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defTabSz="5791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nb-NO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VELKOMMEN TIL KARRIEREDAGER PÅ </a:t>
            </a:r>
            <a:br>
              <a:rPr kumimoji="0" lang="nb-NO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nb-NO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FRISØR, BLOMSTER, INTERIØR OG EKSPONERINGSDESIGN	</a:t>
            </a:r>
            <a:r>
              <a:rPr kumimoji="0" lang="nb-NO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br>
              <a:rPr kumimoji="0" lang="nb-NO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nb-NO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Elever fra Nome, Seljord, Øst- og Vest-Telemark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3966229-8EB7-7A42-B3FC-E5B4FF36853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pPr marL="0" marR="0" lvl="0" indent="0" algn="l" defTabSz="5791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15.-</a:t>
            </a:r>
            <a:r>
              <a:rPr lang="nb-NO" sz="2400" dirty="0">
                <a:solidFill>
                  <a:srgbClr val="000000"/>
                </a:solidFill>
                <a:latin typeface="Calibri" panose="020F0502020204030204"/>
              </a:rPr>
              <a:t>16</a:t>
            </a:r>
            <a:r>
              <a:rPr kumimoji="0" lang="nb-NO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.APRIL 2026</a:t>
            </a:r>
          </a:p>
          <a:p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CB75798-D269-63E6-6B1A-0C4FEAB34FA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0" name="Plassholder for bilde 9">
            <a:extLst>
              <a:ext uri="{FF2B5EF4-FFF2-40B4-BE49-F238E27FC236}">
                <a16:creationId xmlns:a16="http://schemas.microsoft.com/office/drawing/2014/main" id="{0E8AB124-DAD3-1CE8-B0A3-99A666549FC8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2"/>
          <a:srcRect l="13928" r="13928"/>
          <a:stretch>
            <a:fillRect/>
          </a:stretch>
        </p:blipFill>
        <p:spPr>
          <a:xfrm>
            <a:off x="2606719" y="3399515"/>
            <a:ext cx="4704242" cy="2354400"/>
          </a:xfrm>
          <a:prstGeom prst="rect">
            <a:avLst/>
          </a:prstGeom>
        </p:spPr>
      </p:pic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6DCD86C5-290F-95BC-B5B9-41191A49B2D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403374" y="10351385"/>
            <a:ext cx="5119035" cy="283906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930EE6C-1A6B-C580-90E5-5144969D3F6E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770841" y="8092445"/>
            <a:ext cx="3511311" cy="2347200"/>
          </a:xfrm>
        </p:spPr>
        <p:txBody>
          <a:bodyPr/>
          <a:lstStyle/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1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Målet for karrieredagene er at du skal få kjennskap til de ulike oppgavene vi jobber med på vg1.</a:t>
            </a: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1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1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 vil få innblikk i hva du skal arbeide med dersom du blir elev hos oss ved at vi gir smakebiter på hva utdanningsprogrammet innebærer i praksis. </a:t>
            </a:r>
          </a:p>
          <a:p>
            <a:endParaRPr lang="nb-NO" dirty="0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59386530-3B59-07FF-091C-FC9B196B7082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DAG 1</a:t>
            </a:r>
            <a:endParaRPr kumimoji="0" lang="nb-NO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09.30-09.50	Oppmøte/velkommen i 			auditoriet.</a:t>
            </a: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09.50-11.45	Praktiske oppgaver.</a:t>
            </a: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Orientering om vårt vg2-tilbud: 		vg2 Frisør.</a:t>
            </a: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11.45-12.15	Matpause</a:t>
            </a: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Du får lunsj m/drikke i kantina.</a:t>
            </a: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12.15-14.55	Praktiske oppgaver.</a:t>
            </a: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DAG 2</a:t>
            </a:r>
            <a:endParaRPr kumimoji="0" lang="nb-NO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09.30-11.45	Oppmøte i klasserom.</a:t>
            </a: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Praktiske oppgaver.</a:t>
            </a: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11.45-12.15	Matpause</a:t>
            </a: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Ha med matpakke eller 			kjøp lunsj i kantina (kun Vipps 			og kort).</a:t>
            </a: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12.15-14.55	Praktiske oppgaver.</a:t>
            </a:r>
          </a:p>
          <a:p>
            <a:endParaRPr lang="nb-NO" dirty="0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E27C9605-8C62-D6C7-8490-69133887163B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pPr marL="0" marR="0" lvl="0" indent="0" algn="l" defTabSz="5791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394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FINN UT OM FBIE ER NOE FOR DEG?</a:t>
            </a:r>
            <a:endParaRPr kumimoji="0" lang="nb-NO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5791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5791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På vg1 jobber vi med ulike materialer, redskaper, teknikker og digitale verktøy. Elevene kan allerede første året fordype seg i vg2-fagområdene frisørfag, blomster, interiør eller eksponeringsdesign.</a:t>
            </a:r>
          </a:p>
          <a:p>
            <a:pPr marL="0" marR="0" lvl="0" indent="0" algn="l" defTabSz="5791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5791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Kundens ønsker og markedets behov er styrende for opplæringen, så kommunikasjon og kundebehandling er viktige temaer.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66948715"/>
      </p:ext>
    </p:extLst>
  </p:cSld>
  <p:clrMapOvr>
    <a:masterClrMapping/>
  </p:clrMapOvr>
</p:sld>
</file>

<file path=ppt/theme/theme1.xml><?xml version="1.0" encoding="utf-8"?>
<a:theme xmlns:a="http://schemas.openxmlformats.org/drawingml/2006/main" name="Invitasjon">
  <a:themeElements>
    <a:clrScheme name="Telemark fylkeskommune vann-himmel">
      <a:dk1>
        <a:srgbClr val="000000"/>
      </a:dk1>
      <a:lt1>
        <a:srgbClr val="FFFFFF"/>
      </a:lt1>
      <a:dk2>
        <a:srgbClr val="005462"/>
      </a:dk2>
      <a:lt2>
        <a:srgbClr val="009BC2"/>
      </a:lt2>
      <a:accent1>
        <a:srgbClr val="005462"/>
      </a:accent1>
      <a:accent2>
        <a:srgbClr val="B7173D"/>
      </a:accent2>
      <a:accent3>
        <a:srgbClr val="8A6C3E"/>
      </a:accent3>
      <a:accent4>
        <a:srgbClr val="1F9562"/>
      </a:accent4>
      <a:accent5>
        <a:srgbClr val="5A2E61"/>
      </a:accent5>
      <a:accent6>
        <a:srgbClr val="009BC2"/>
      </a:accent6>
      <a:hlink>
        <a:srgbClr val="005462"/>
      </a:hlink>
      <a:folHlink>
        <a:srgbClr val="5A2E6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Nome-VGS-Invitasjon-Program-A4" id="{556624B5-1143-4205-9CA0-6622BB49DCE3}" vid="{9FAFF9B7-27E9-4571-BD00-32B4FC79D03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A1F8479B0657847AE17F3CC2FDB9453" ma:contentTypeVersion="14" ma:contentTypeDescription="Opprett et nytt dokument." ma:contentTypeScope="" ma:versionID="a7655f0e9f94e4fea11e655f08d3ec92">
  <xsd:schema xmlns:xsd="http://www.w3.org/2001/XMLSchema" xmlns:xs="http://www.w3.org/2001/XMLSchema" xmlns:p="http://schemas.microsoft.com/office/2006/metadata/properties" xmlns:ns2="2cae36ce-9283-442d-92d7-5590ab28144b" xmlns:ns3="1b463712-c9fd-4e02-a92e-6af4607721c2" targetNamespace="http://schemas.microsoft.com/office/2006/metadata/properties" ma:root="true" ma:fieldsID="5927921dec6fd43ccf8151cc36abf800" ns2:_="" ns3:_="">
    <xsd:import namespace="2cae36ce-9283-442d-92d7-5590ab28144b"/>
    <xsd:import namespace="1b463712-c9fd-4e02-a92e-6af4607721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ae36ce-9283-442d-92d7-5590ab2814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Bildemerkelapper" ma:readOnly="false" ma:fieldId="{5cf76f15-5ced-4ddc-b409-7134ff3c332f}" ma:taxonomyMulti="true" ma:sspId="89e873e1-be99-4c83-b507-9803da44b6c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463712-c9fd-4e02-a92e-6af4607721c2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a382a282-e981-4407-b021-005a2fdc5ab7}" ma:internalName="TaxCatchAll" ma:showField="CatchAllData" ma:web="1b463712-c9fd-4e02-a92e-6af4607721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cae36ce-9283-442d-92d7-5590ab28144b">
      <Terms xmlns="http://schemas.microsoft.com/office/infopath/2007/PartnerControls"/>
    </lcf76f155ced4ddcb4097134ff3c332f>
    <TaxCatchAll xmlns="1b463712-c9fd-4e02-a92e-6af4607721c2" xsi:nil="true"/>
  </documentManagement>
</p:properties>
</file>

<file path=customXml/itemProps1.xml><?xml version="1.0" encoding="utf-8"?>
<ds:datastoreItem xmlns:ds="http://schemas.openxmlformats.org/officeDocument/2006/customXml" ds:itemID="{C6118D67-0DB4-4D01-AAE9-317A275E9D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ae36ce-9283-442d-92d7-5590ab28144b"/>
    <ds:schemaRef ds:uri="1b463712-c9fd-4e02-a92e-6af4607721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D51DEE7-7BDD-4DB3-AE4C-A0011024AC7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2090781-8097-49DB-9F02-204A525C4A28}">
  <ds:schemaRefs>
    <ds:schemaRef ds:uri="http://schemas.microsoft.com/office/2006/metadata/properties"/>
    <ds:schemaRef ds:uri="http://schemas.microsoft.com/office/infopath/2007/PartnerControls"/>
    <ds:schemaRef ds:uri="2cae36ce-9283-442d-92d7-5590ab28144b"/>
    <ds:schemaRef ds:uri="1b463712-c9fd-4e02-a92e-6af4607721c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nome-vgs-invitasjon-program-a4 (4)</Template>
  <TotalTime>267</TotalTime>
  <Words>1257</Words>
  <Application>Microsoft Office PowerPoint</Application>
  <PresentationFormat>Egendefinert</PresentationFormat>
  <Paragraphs>131</Paragraphs>
  <Slides>5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9" baseType="lpstr">
      <vt:lpstr>Arial</vt:lpstr>
      <vt:lpstr>Calibri</vt:lpstr>
      <vt:lpstr>WordVisi_MSFontService</vt:lpstr>
      <vt:lpstr>Invitasjon</vt:lpstr>
      <vt:lpstr>VELKOMMEN TIL KARRIEREDAGER PÅ ELEKTRO OG DATATEKNOLOGI  Elever fra Nome, Seljord, Øst- og Vest-Telemark </vt:lpstr>
      <vt:lpstr>VELKOMMEN TIL KARRIEREDAGER PÅ BYGG- OG ANLEGGSTEKNIKK Elever fra Nome, Seljord, Øst- og Vest-Telemark        </vt:lpstr>
      <vt:lpstr>VELKOMMEN TIL KARRIEREDAGER PÅ TEKNOLOGI- OG INDUSTRIFAG Elever fra Nome, Seljord, Øst- og Vest-Telemark</vt:lpstr>
      <vt:lpstr>VELKOMMEN TIL KARRIEREDAGER PÅ  HELSE- OG OPPVEKSTFAG Elever fra Nome, Seljord, Øst- og Vest-Telemark</vt:lpstr>
      <vt:lpstr>VELKOMMEN TIL KARRIEREDAGER PÅ  FRISØR, BLOMSTER, INTERIØR OG EKSPONERINGSDESIGN   Elever fra Nome, Seljord, Øst- og Vest-Telemark</vt:lpstr>
    </vt:vector>
  </TitlesOfParts>
  <Company>Telemark fylkeskommune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Elisabeth Ljosåk</dc:creator>
  <cp:lastModifiedBy>Elisabeth Ljosåk</cp:lastModifiedBy>
  <cp:revision>2</cp:revision>
  <cp:lastPrinted>2024-02-27T09:44:51Z</cp:lastPrinted>
  <dcterms:created xsi:type="dcterms:W3CDTF">2025-02-04T13:26:24Z</dcterms:created>
  <dcterms:modified xsi:type="dcterms:W3CDTF">2026-03-12T13:49:12Z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0x0101003A1F8479B0657847AE17F3CC2FDB9453</vt:lpwstr>
  </property>
</Properties>
</file>